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60" r:id="rId4"/>
  </p:sldMasterIdLst>
  <p:sldIdLst>
    <p:sldId id="256" r:id="rId5"/>
    <p:sldId id="257" r:id="rId6"/>
    <p:sldId id="260" r:id="rId7"/>
    <p:sldId id="261" r:id="rId8"/>
  </p:sldIdLst>
  <p:sldSz cx="9906000" cy="6858000" type="A4"/>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7E80D6A-FA1B-223D-B660-0433D7B02293}" name="松江 孝文(MATSUE Takafumi)" initials="孝松" userId="S::takafumi.matsue.dx4@nta.go.jp::5e58bd34-c631-4dd4-afd1-35a51fdb542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0ABD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75BD092-5E02-4E67-917E-42577E78CBFA}" v="1" dt="2026-10-23T07:16:21.976"/>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ED083AE6-46FA-4A59-8FB0-9F97EB10719F}" styleName="淡色スタイル 3 - アクセント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5" d="100"/>
          <a:sy n="115" d="100"/>
        </p:scale>
        <p:origin x="153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5" Type="http://schemas.microsoft.com/office/2018/10/relationships/authors" Target="authors.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 Id="rId1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菅原 智(SUGAWARA Satoru)" userId="25fb8958-369a-44e6-ac30-4248215703b7" providerId="ADAL" clId="{FE6AB47E-BD46-4A2A-9C5F-F805AB79F4C0}"/>
    <pc:docChg chg="modSld">
      <pc:chgData name="菅原 智(SUGAWARA Satoru)" userId="25fb8958-369a-44e6-ac30-4248215703b7" providerId="ADAL" clId="{FE6AB47E-BD46-4A2A-9C5F-F805AB79F4C0}" dt="2026-10-23T07:16:39.713" v="21" actId="6549"/>
      <pc:docMkLst>
        <pc:docMk/>
      </pc:docMkLst>
      <pc:sldChg chg="modSp mod">
        <pc:chgData name="菅原 智(SUGAWARA Satoru)" userId="25fb8958-369a-44e6-ac30-4248215703b7" providerId="ADAL" clId="{FE6AB47E-BD46-4A2A-9C5F-F805AB79F4C0}" dt="2026-10-23T07:16:39.713" v="21" actId="6549"/>
        <pc:sldMkLst>
          <pc:docMk/>
          <pc:sldMk cId="2333623257" sldId="256"/>
        </pc:sldMkLst>
        <pc:spChg chg="mod">
          <ac:chgData name="菅原 智(SUGAWARA Satoru)" userId="25fb8958-369a-44e6-ac30-4248215703b7" providerId="ADAL" clId="{FE6AB47E-BD46-4A2A-9C5F-F805AB79F4C0}" dt="2026-10-23T07:16:39.713" v="21" actId="6549"/>
          <ac:spMkLst>
            <pc:docMk/>
            <pc:sldMk cId="2333623257" sldId="256"/>
            <ac:spMk id="5" creationId="{D0BC9D2A-920B-A713-1C2E-FBCF61B97FFC}"/>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a:t>マスター タイトルの書式設定</a:t>
            </a:r>
            <a:endParaRPr lang="en-US"/>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a:p>
        </p:txBody>
      </p:sp>
      <p:sp>
        <p:nvSpPr>
          <p:cNvPr id="4" name="Date Placeholder 3"/>
          <p:cNvSpPr>
            <a:spLocks noGrp="1"/>
          </p:cNvSpPr>
          <p:nvPr>
            <p:ph type="dt" sz="half" idx="10"/>
          </p:nvPr>
        </p:nvSpPr>
        <p:spPr/>
        <p:txBody>
          <a:bodyPr/>
          <a:lstStyle/>
          <a:p>
            <a:fld id="{856C28DE-F543-4826-B6AA-DD547F5D243C}" type="datetimeFigureOut">
              <a:rPr kumimoji="1" lang="ja-JP" altLang="en-US" smtClean="0"/>
              <a:t>2026/10/23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156EA47-90DA-4BD1-816D-762C1D8A52A5}" type="slidenum">
              <a:rPr kumimoji="1" lang="ja-JP" altLang="en-US" smtClean="0"/>
              <a:t>‹#›</a:t>
            </a:fld>
            <a:endParaRPr kumimoji="1" lang="ja-JP" altLang="en-US"/>
          </a:p>
        </p:txBody>
      </p:sp>
    </p:spTree>
    <p:extLst>
      <p:ext uri="{BB962C8B-B14F-4D97-AF65-F5344CB8AC3E}">
        <p14:creationId xmlns:p14="http://schemas.microsoft.com/office/powerpoint/2010/main" val="2792575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856C28DE-F543-4826-B6AA-DD547F5D243C}" type="datetimeFigureOut">
              <a:rPr kumimoji="1" lang="ja-JP" altLang="en-US" smtClean="0"/>
              <a:t>2026/10/23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156EA47-90DA-4BD1-816D-762C1D8A52A5}" type="slidenum">
              <a:rPr kumimoji="1" lang="ja-JP" altLang="en-US" smtClean="0"/>
              <a:t>‹#›</a:t>
            </a:fld>
            <a:endParaRPr kumimoji="1" lang="ja-JP" altLang="en-US"/>
          </a:p>
        </p:txBody>
      </p:sp>
    </p:spTree>
    <p:extLst>
      <p:ext uri="{BB962C8B-B14F-4D97-AF65-F5344CB8AC3E}">
        <p14:creationId xmlns:p14="http://schemas.microsoft.com/office/powerpoint/2010/main" val="40401525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ja-JP" altLang="en-US"/>
              <a:t>マスター タイトルの書式設定</a:t>
            </a:r>
            <a:endParaRPr lang="en-US"/>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856C28DE-F543-4826-B6AA-DD547F5D243C}" type="datetimeFigureOut">
              <a:rPr kumimoji="1" lang="ja-JP" altLang="en-US" smtClean="0"/>
              <a:t>2026/10/23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156EA47-90DA-4BD1-816D-762C1D8A52A5}" type="slidenum">
              <a:rPr kumimoji="1" lang="ja-JP" altLang="en-US" smtClean="0"/>
              <a:t>‹#›</a:t>
            </a:fld>
            <a:endParaRPr kumimoji="1" lang="ja-JP" altLang="en-US"/>
          </a:p>
        </p:txBody>
      </p:sp>
    </p:spTree>
    <p:extLst>
      <p:ext uri="{BB962C8B-B14F-4D97-AF65-F5344CB8AC3E}">
        <p14:creationId xmlns:p14="http://schemas.microsoft.com/office/powerpoint/2010/main" val="38440986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Date Placeholder 4"/>
          <p:cNvSpPr>
            <a:spLocks noGrp="1"/>
          </p:cNvSpPr>
          <p:nvPr>
            <p:ph type="dt" sz="half" idx="10"/>
          </p:nvPr>
        </p:nvSpPr>
        <p:spPr/>
        <p:txBody>
          <a:bodyPr/>
          <a:lstStyle/>
          <a:p>
            <a:fld id="{856C28DE-F543-4826-B6AA-DD547F5D243C}" type="datetimeFigureOut">
              <a:rPr kumimoji="1" lang="ja-JP" altLang="en-US" smtClean="0"/>
              <a:t>2026/10/23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156EA47-90DA-4BD1-816D-762C1D8A52A5}" type="slidenum">
              <a:rPr kumimoji="1" lang="ja-JP" altLang="en-US" smtClean="0"/>
              <a:t>‹#›</a:t>
            </a:fld>
            <a:endParaRPr kumimoji="1" lang="ja-JP" altLang="en-US"/>
          </a:p>
        </p:txBody>
      </p:sp>
    </p:spTree>
    <p:extLst>
      <p:ext uri="{BB962C8B-B14F-4D97-AF65-F5344CB8AC3E}">
        <p14:creationId xmlns:p14="http://schemas.microsoft.com/office/powerpoint/2010/main" val="18535338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a:t>マスター タイトルの書式設定</a:t>
            </a:r>
            <a:endParaRPr lang="en-US"/>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p:txBody>
          <a:bodyPr/>
          <a:lstStyle/>
          <a:p>
            <a:fld id="{856C28DE-F543-4826-B6AA-DD547F5D243C}" type="datetimeFigureOut">
              <a:rPr kumimoji="1" lang="ja-JP" altLang="en-US" smtClean="0"/>
              <a:t>2026/10/23</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F156EA47-90DA-4BD1-816D-762C1D8A52A5}" type="slidenum">
              <a:rPr kumimoji="1" lang="ja-JP" altLang="en-US" smtClean="0"/>
              <a:t>‹#›</a:t>
            </a:fld>
            <a:endParaRPr kumimoji="1" lang="ja-JP" altLang="en-US"/>
          </a:p>
        </p:txBody>
      </p:sp>
    </p:spTree>
    <p:extLst>
      <p:ext uri="{BB962C8B-B14F-4D97-AF65-F5344CB8AC3E}">
        <p14:creationId xmlns:p14="http://schemas.microsoft.com/office/powerpoint/2010/main" val="30042967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Date Placeholder 2"/>
          <p:cNvSpPr>
            <a:spLocks noGrp="1"/>
          </p:cNvSpPr>
          <p:nvPr>
            <p:ph type="dt" sz="half" idx="10"/>
          </p:nvPr>
        </p:nvSpPr>
        <p:spPr/>
        <p:txBody>
          <a:bodyPr/>
          <a:lstStyle/>
          <a:p>
            <a:fld id="{856C28DE-F543-4826-B6AA-DD547F5D243C}" type="datetimeFigureOut">
              <a:rPr kumimoji="1" lang="ja-JP" altLang="en-US" smtClean="0"/>
              <a:t>2026/10/23</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F156EA47-90DA-4BD1-816D-762C1D8A52A5}" type="slidenum">
              <a:rPr kumimoji="1" lang="ja-JP" altLang="en-US" smtClean="0"/>
              <a:t>‹#›</a:t>
            </a:fld>
            <a:endParaRPr kumimoji="1" lang="ja-JP" altLang="en-US"/>
          </a:p>
        </p:txBody>
      </p:sp>
    </p:spTree>
    <p:extLst>
      <p:ext uri="{BB962C8B-B14F-4D97-AF65-F5344CB8AC3E}">
        <p14:creationId xmlns:p14="http://schemas.microsoft.com/office/powerpoint/2010/main" val="34421538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56C28DE-F543-4826-B6AA-DD547F5D243C}" type="datetimeFigureOut">
              <a:rPr kumimoji="1" lang="ja-JP" altLang="en-US" smtClean="0"/>
              <a:t>2026/10/23</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F156EA47-90DA-4BD1-816D-762C1D8A52A5}" type="slidenum">
              <a:rPr kumimoji="1" lang="ja-JP" altLang="en-US" smtClean="0"/>
              <a:t>‹#›</a:t>
            </a:fld>
            <a:endParaRPr kumimoji="1" lang="ja-JP" altLang="en-US"/>
          </a:p>
        </p:txBody>
      </p:sp>
    </p:spTree>
    <p:extLst>
      <p:ext uri="{BB962C8B-B14F-4D97-AF65-F5344CB8AC3E}">
        <p14:creationId xmlns:p14="http://schemas.microsoft.com/office/powerpoint/2010/main" val="27837320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856C28DE-F543-4826-B6AA-DD547F5D243C}" type="datetimeFigureOut">
              <a:rPr kumimoji="1" lang="ja-JP" altLang="en-US" smtClean="0"/>
              <a:t>2026/10/23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156EA47-90DA-4BD1-816D-762C1D8A52A5}" type="slidenum">
              <a:rPr kumimoji="1" lang="ja-JP" altLang="en-US" smtClean="0"/>
              <a:t>‹#›</a:t>
            </a:fld>
            <a:endParaRPr kumimoji="1" lang="ja-JP" altLang="en-US"/>
          </a:p>
        </p:txBody>
      </p:sp>
    </p:spTree>
    <p:extLst>
      <p:ext uri="{BB962C8B-B14F-4D97-AF65-F5344CB8AC3E}">
        <p14:creationId xmlns:p14="http://schemas.microsoft.com/office/powerpoint/2010/main" val="36887803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856C28DE-F543-4826-B6AA-DD547F5D243C}" type="datetimeFigureOut">
              <a:rPr kumimoji="1" lang="ja-JP" altLang="en-US" smtClean="0"/>
              <a:t>2026/10/23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156EA47-90DA-4BD1-816D-762C1D8A52A5}" type="slidenum">
              <a:rPr kumimoji="1" lang="ja-JP" altLang="en-US" smtClean="0"/>
              <a:t>‹#›</a:t>
            </a:fld>
            <a:endParaRPr kumimoji="1" lang="ja-JP" altLang="en-US"/>
          </a:p>
        </p:txBody>
      </p:sp>
    </p:spTree>
    <p:extLst>
      <p:ext uri="{BB962C8B-B14F-4D97-AF65-F5344CB8AC3E}">
        <p14:creationId xmlns:p14="http://schemas.microsoft.com/office/powerpoint/2010/main" val="19090411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856C28DE-F543-4826-B6AA-DD547F5D243C}" type="datetimeFigureOut">
              <a:rPr kumimoji="1" lang="ja-JP" altLang="en-US" smtClean="0"/>
              <a:t>2026/10/23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156EA47-90DA-4BD1-816D-762C1D8A52A5}" type="slidenum">
              <a:rPr kumimoji="1" lang="ja-JP" altLang="en-US" smtClean="0"/>
              <a:t>‹#›</a:t>
            </a:fld>
            <a:endParaRPr kumimoji="1" lang="ja-JP" altLang="en-US"/>
          </a:p>
        </p:txBody>
      </p:sp>
    </p:spTree>
    <p:extLst>
      <p:ext uri="{BB962C8B-B14F-4D97-AF65-F5344CB8AC3E}">
        <p14:creationId xmlns:p14="http://schemas.microsoft.com/office/powerpoint/2010/main" val="22110565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a:t>マスター タイトルの書式設定</a:t>
            </a:r>
            <a:endParaRPr lang="en-US"/>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856C28DE-F543-4826-B6AA-DD547F5D243C}" type="datetimeFigureOut">
              <a:rPr kumimoji="1" lang="ja-JP" altLang="en-US" smtClean="0"/>
              <a:t>2026/10/23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156EA47-90DA-4BD1-816D-762C1D8A52A5}" type="slidenum">
              <a:rPr kumimoji="1" lang="ja-JP" altLang="en-US" smtClean="0"/>
              <a:t>‹#›</a:t>
            </a:fld>
            <a:endParaRPr kumimoji="1" lang="ja-JP" altLang="en-US"/>
          </a:p>
        </p:txBody>
      </p:sp>
    </p:spTree>
    <p:extLst>
      <p:ext uri="{BB962C8B-B14F-4D97-AF65-F5344CB8AC3E}">
        <p14:creationId xmlns:p14="http://schemas.microsoft.com/office/powerpoint/2010/main" val="1931107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56C28DE-F543-4826-B6AA-DD547F5D243C}" type="datetimeFigureOut">
              <a:rPr kumimoji="1" lang="ja-JP" altLang="en-US" smtClean="0"/>
              <a:t>2026/10/23</a:t>
            </a:fld>
            <a:endParaRPr kumimoji="1" lang="ja-JP"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kumimoji="1" lang="ja-JP" alt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156EA47-90DA-4BD1-816D-762C1D8A52A5}" type="slidenum">
              <a:rPr kumimoji="1" lang="ja-JP" altLang="en-US" smtClean="0"/>
              <a:t>‹#›</a:t>
            </a:fld>
            <a:endParaRPr kumimoji="1" lang="ja-JP" altLang="en-US"/>
          </a:p>
        </p:txBody>
      </p:sp>
    </p:spTree>
    <p:extLst>
      <p:ext uri="{BB962C8B-B14F-4D97-AF65-F5344CB8AC3E}">
        <p14:creationId xmlns:p14="http://schemas.microsoft.com/office/powerpoint/2010/main" val="36673704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3DC5494C-BB82-AC7C-61D4-B0868EBA71E1}"/>
              </a:ext>
            </a:extLst>
          </p:cNvPr>
          <p:cNvSpPr txBox="1">
            <a:spLocks/>
          </p:cNvSpPr>
          <p:nvPr/>
        </p:nvSpPr>
        <p:spPr>
          <a:xfrm>
            <a:off x="958361" y="2143477"/>
            <a:ext cx="8238392" cy="1839087"/>
          </a:xfrm>
          <a:prstGeom prst="rect">
            <a:avLst/>
          </a:prstGeom>
        </p:spPr>
        <p:txBody>
          <a:bodyPr vert="horz" lIns="36000" tIns="36000" rIns="36000" bIns="36000" rtlCol="0" anchor="t" anchorCtr="0">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gn="ctr"/>
            <a:r>
              <a:rPr lang="ja-JP" altLang="en-US" sz="3200" b="1" dirty="0">
                <a:latin typeface="BIZ UDゴシック" panose="020B0400000000000000" pitchFamily="49" charset="-128"/>
                <a:ea typeface="BIZ UDゴシック" panose="020B0400000000000000" pitchFamily="49" charset="-128"/>
              </a:rPr>
              <a:t>源泉所得税の徴収高計算書の送付の見直し</a:t>
            </a:r>
            <a:endParaRPr lang="en-US" altLang="ja-JP" sz="3200" b="1" dirty="0">
              <a:latin typeface="BIZ UDゴシック" panose="020B0400000000000000" pitchFamily="49" charset="-128"/>
              <a:ea typeface="BIZ UDゴシック" panose="020B0400000000000000" pitchFamily="49" charset="-128"/>
            </a:endParaRPr>
          </a:p>
          <a:p>
            <a:pPr algn="ctr"/>
            <a:endParaRPr lang="en-US" altLang="ja-JP" sz="3200" b="1" dirty="0">
              <a:latin typeface="BIZ UDゴシック" panose="020B0400000000000000" pitchFamily="49" charset="-128"/>
              <a:ea typeface="BIZ UDゴシック" panose="020B0400000000000000" pitchFamily="49" charset="-128"/>
            </a:endParaRPr>
          </a:p>
          <a:p>
            <a:pPr algn="ctr"/>
            <a:r>
              <a:rPr lang="ja-JP" altLang="en-US" sz="3200" b="1" dirty="0">
                <a:latin typeface="BIZ UDゴシック" panose="020B0400000000000000" pitchFamily="49" charset="-128"/>
                <a:ea typeface="BIZ UDゴシック" panose="020B0400000000000000" pitchFamily="49" charset="-128"/>
              </a:rPr>
              <a:t>（協力依頼）</a:t>
            </a:r>
            <a:endParaRPr lang="en-US" altLang="ja-JP" sz="3200" b="1" dirty="0">
              <a:latin typeface="BIZ UDゴシック" panose="020B0400000000000000" pitchFamily="49" charset="-128"/>
              <a:ea typeface="BIZ UDゴシック" panose="020B0400000000000000" pitchFamily="49" charset="-128"/>
            </a:endParaRPr>
          </a:p>
          <a:p>
            <a:pPr algn="ctr"/>
            <a:endParaRPr lang="ja-JP" altLang="en-US" sz="2000" b="1" dirty="0">
              <a:latin typeface="BIZ UDゴシック" panose="020B0400000000000000" pitchFamily="49" charset="-128"/>
              <a:ea typeface="BIZ UDゴシック" panose="020B0400000000000000" pitchFamily="49" charset="-128"/>
            </a:endParaRPr>
          </a:p>
        </p:txBody>
      </p:sp>
      <p:sp>
        <p:nvSpPr>
          <p:cNvPr id="5" name="字幕 2">
            <a:extLst>
              <a:ext uri="{FF2B5EF4-FFF2-40B4-BE49-F238E27FC236}">
                <a16:creationId xmlns:a16="http://schemas.microsoft.com/office/drawing/2014/main" id="{D0BC9D2A-920B-A713-1C2E-FBCF61B97FFC}"/>
              </a:ext>
            </a:extLst>
          </p:cNvPr>
          <p:cNvSpPr txBox="1">
            <a:spLocks/>
          </p:cNvSpPr>
          <p:nvPr/>
        </p:nvSpPr>
        <p:spPr>
          <a:xfrm>
            <a:off x="3513000" y="5227983"/>
            <a:ext cx="2880000" cy="808382"/>
          </a:xfrm>
          <a:prstGeom prst="rect">
            <a:avLst/>
          </a:prstGeom>
        </p:spPr>
        <p:txBody>
          <a:bodyPr vert="horz" lIns="36000" tIns="36000" rIns="36000" bIns="36000" rtlCol="0" anchor="t" anchorCtr="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dist"/>
            <a:r>
              <a:rPr lang="ja-JP" altLang="en-US" sz="2000" b="1" dirty="0">
                <a:latin typeface="BIZ UDゴシック" panose="020B0400000000000000" pitchFamily="49" charset="-128"/>
                <a:ea typeface="BIZ UDゴシック" panose="020B0400000000000000" pitchFamily="49" charset="-128"/>
              </a:rPr>
              <a:t>花巻税務署</a:t>
            </a:r>
            <a:endParaRPr lang="en-US" altLang="ja-JP" sz="2000" b="1" dirty="0">
              <a:latin typeface="BIZ UDゴシック" panose="020B0400000000000000" pitchFamily="49" charset="-128"/>
              <a:ea typeface="BIZ UDゴシック" panose="020B0400000000000000" pitchFamily="49" charset="-128"/>
            </a:endParaRPr>
          </a:p>
          <a:p>
            <a:pPr algn="dist"/>
            <a:r>
              <a:rPr lang="ja-JP" altLang="en-US" sz="2000" b="1" dirty="0">
                <a:latin typeface="BIZ UDゴシック" panose="020B0400000000000000" pitchFamily="49" charset="-128"/>
                <a:ea typeface="BIZ UDゴシック" panose="020B0400000000000000" pitchFamily="49" charset="-128"/>
              </a:rPr>
              <a:t>令和８年</a:t>
            </a:r>
            <a:r>
              <a:rPr lang="en-US" altLang="ja-JP" sz="2000" b="1">
                <a:latin typeface="BIZ UDゴシック" panose="020B0400000000000000" pitchFamily="49" charset="-128"/>
                <a:ea typeface="BIZ UDゴシック" panose="020B0400000000000000" pitchFamily="49" charset="-128"/>
              </a:rPr>
              <a:t>10</a:t>
            </a:r>
            <a:r>
              <a:rPr lang="ja-JP" altLang="en-US" sz="2000" b="1">
                <a:latin typeface="BIZ UDゴシック" panose="020B0400000000000000" pitchFamily="49" charset="-128"/>
                <a:ea typeface="BIZ UDゴシック" panose="020B0400000000000000" pitchFamily="49" charset="-128"/>
              </a:rPr>
              <a:t>月</a:t>
            </a:r>
            <a:endParaRPr lang="ja-JP" altLang="en-US" sz="2000" b="1" dirty="0">
              <a:latin typeface="BIZ UDゴシック" panose="020B0400000000000000" pitchFamily="49" charset="-128"/>
              <a:ea typeface="BIZ UDゴシック" panose="020B0400000000000000" pitchFamily="49" charset="-128"/>
            </a:endParaRPr>
          </a:p>
        </p:txBody>
      </p:sp>
      <p:pic>
        <p:nvPicPr>
          <p:cNvPr id="6" name="Picture 2" descr="国税庁 の画像をもっと見る">
            <a:extLst>
              <a:ext uri="{FF2B5EF4-FFF2-40B4-BE49-F238E27FC236}">
                <a16:creationId xmlns:a16="http://schemas.microsoft.com/office/drawing/2014/main" id="{724E1F3E-44B9-7C0A-3DAA-2743B9579AB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83213" y="83820"/>
            <a:ext cx="901251" cy="937260"/>
          </a:xfrm>
          <a:prstGeom prst="rect">
            <a:avLst/>
          </a:prstGeom>
          <a:noFill/>
          <a:extLst>
            <a:ext uri="{909E8E84-426E-40DD-AFC4-6F175D3DCCD1}">
              <a14:hiddenFill xmlns:a14="http://schemas.microsoft.com/office/drawing/2010/main">
                <a:solidFill>
                  <a:srgbClr val="FFFFFF"/>
                </a:solidFill>
              </a14:hiddenFill>
            </a:ext>
          </a:extLst>
        </p:spPr>
      </p:pic>
      <p:sp>
        <p:nvSpPr>
          <p:cNvPr id="7" name="正方形/長方形 6">
            <a:extLst>
              <a:ext uri="{FF2B5EF4-FFF2-40B4-BE49-F238E27FC236}">
                <a16:creationId xmlns:a16="http://schemas.microsoft.com/office/drawing/2014/main" id="{0B54FDA3-A079-4F2B-A6B6-CC5FD4D90034}"/>
              </a:ext>
            </a:extLst>
          </p:cNvPr>
          <p:cNvSpPr/>
          <p:nvPr/>
        </p:nvSpPr>
        <p:spPr>
          <a:xfrm>
            <a:off x="8031480" y="83820"/>
            <a:ext cx="1800000" cy="108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ja-JP" altLang="en-US" sz="2800" b="1" dirty="0">
                <a:solidFill>
                  <a:schemeClr val="tx1"/>
                </a:solidFill>
                <a:latin typeface="ＭＳ ゴシック" panose="020B0609070205080204" pitchFamily="49" charset="-128"/>
                <a:ea typeface="ＭＳ ゴシック" panose="020B0609070205080204" pitchFamily="49" charset="-128"/>
              </a:rPr>
              <a:t>国税庁</a:t>
            </a:r>
          </a:p>
        </p:txBody>
      </p:sp>
    </p:spTree>
    <p:extLst>
      <p:ext uri="{BB962C8B-B14F-4D97-AF65-F5344CB8AC3E}">
        <p14:creationId xmlns:p14="http://schemas.microsoft.com/office/powerpoint/2010/main" val="23336232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571EAD14-9526-2D89-6DCA-BDDAF13CE50C}"/>
              </a:ext>
            </a:extLst>
          </p:cNvPr>
          <p:cNvSpPr txBox="1">
            <a:spLocks/>
          </p:cNvSpPr>
          <p:nvPr/>
        </p:nvSpPr>
        <p:spPr>
          <a:xfrm>
            <a:off x="1332938" y="471515"/>
            <a:ext cx="2880000" cy="648000"/>
          </a:xfrm>
          <a:prstGeom prst="rect">
            <a:avLst/>
          </a:prstGeom>
        </p:spPr>
        <p:txBody>
          <a:bodyPr vert="horz" lIns="36000" tIns="36000" rIns="36000" bIns="36000" rtlCol="0" anchor="t" anchorCtr="0">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2800" b="1" dirty="0">
                <a:latin typeface="BIZ UDゴシック" panose="020B0400000000000000" pitchFamily="49" charset="-128"/>
                <a:ea typeface="BIZ UDゴシック" panose="020B0400000000000000" pitchFamily="49" charset="-128"/>
              </a:rPr>
              <a:t>見直しの背景</a:t>
            </a:r>
            <a:endParaRPr lang="en-US" altLang="ja-JP" sz="2800" b="1" dirty="0">
              <a:latin typeface="BIZ UDゴシック" panose="020B0400000000000000" pitchFamily="49" charset="-128"/>
              <a:ea typeface="BIZ UDゴシック" panose="020B0400000000000000" pitchFamily="49" charset="-128"/>
            </a:endParaRPr>
          </a:p>
        </p:txBody>
      </p:sp>
      <p:sp>
        <p:nvSpPr>
          <p:cNvPr id="5" name="正方形/長方形 4">
            <a:extLst>
              <a:ext uri="{FF2B5EF4-FFF2-40B4-BE49-F238E27FC236}">
                <a16:creationId xmlns:a16="http://schemas.microsoft.com/office/drawing/2014/main" id="{017F65B7-456A-C78D-5EB4-F2A2F7B42C20}"/>
              </a:ext>
            </a:extLst>
          </p:cNvPr>
          <p:cNvSpPr/>
          <p:nvPr/>
        </p:nvSpPr>
        <p:spPr>
          <a:xfrm>
            <a:off x="273000" y="1044482"/>
            <a:ext cx="9360000" cy="541358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tIns="36000" rIns="36000" bIns="36000" rtlCol="0" anchor="t" anchorCtr="0"/>
          <a:lstStyle/>
          <a:p>
            <a:pPr marL="285750" indent="-285750" algn="just">
              <a:spcBef>
                <a:spcPts val="1800"/>
              </a:spcBef>
              <a:buFont typeface="Wingdings" panose="05000000000000000000" pitchFamily="2" charset="2"/>
              <a:buChar char="Ø"/>
            </a:pPr>
            <a:r>
              <a:rPr kumimoji="1" lang="ja-JP" altLang="en-US" sz="1400" dirty="0">
                <a:solidFill>
                  <a:schemeClr val="tx1"/>
                </a:solidFill>
                <a:latin typeface="BIZ UDゴシック" panose="020B0400000000000000" pitchFamily="49" charset="-128"/>
                <a:ea typeface="BIZ UDゴシック" panose="020B0400000000000000" pitchFamily="49" charset="-128"/>
              </a:rPr>
              <a:t>源泉所得税の徴収高計算書については、所定の用紙を入手するために税務署を訪れる必要が生じないように、また、正確な納税者情報が記入されたものを提出いただきたいとの趣旨から、源泉徴収義務者の皆様には、一部の方々を除き、送付を行ってきたところです。</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pPr marL="285750" indent="-285750" algn="just">
              <a:spcBef>
                <a:spcPts val="1800"/>
              </a:spcBef>
              <a:buFont typeface="Wingdings" panose="05000000000000000000" pitchFamily="2" charset="2"/>
              <a:buChar char="Ø"/>
            </a:pPr>
            <a:r>
              <a:rPr kumimoji="1" lang="ja-JP" altLang="en-US" sz="1400" dirty="0">
                <a:solidFill>
                  <a:schemeClr val="tx1"/>
                </a:solidFill>
                <a:latin typeface="BIZ UDゴシック" panose="020B0400000000000000" pitchFamily="49" charset="-128"/>
                <a:ea typeface="BIZ UDゴシック" panose="020B0400000000000000" pitchFamily="49" charset="-128"/>
              </a:rPr>
              <a:t>一方で、国税庁においては、行政コストを含む社会全体のコスト縮減と事務負担の軽減を図る観点から、納税者の皆様が税務署や金融機関の窓口に行かなくても国税の納付ができるように、金融機関や関係省庁、関係民間団体と連携・協力してキャッシュレス納付の推進に強力に取り組んでいます。</a:t>
            </a:r>
          </a:p>
          <a:p>
            <a:pPr marL="285750" indent="-285750" algn="just">
              <a:spcBef>
                <a:spcPts val="1800"/>
              </a:spcBef>
              <a:buFont typeface="Wingdings" panose="05000000000000000000" pitchFamily="2" charset="2"/>
              <a:buChar char="Ø"/>
            </a:pPr>
            <a:r>
              <a:rPr kumimoji="1" lang="ja-JP" altLang="en-US" sz="1400" dirty="0">
                <a:solidFill>
                  <a:schemeClr val="tx1"/>
                </a:solidFill>
                <a:latin typeface="BIZ UDゴシック" panose="020B0400000000000000" pitchFamily="49" charset="-128"/>
                <a:ea typeface="BIZ UDゴシック" panose="020B0400000000000000" pitchFamily="49" charset="-128"/>
              </a:rPr>
              <a:t>特に、キャッシュレス納付として、デジタル（</a:t>
            </a:r>
            <a:r>
              <a:rPr kumimoji="1" lang="en-US" altLang="ja-JP" sz="1400" dirty="0">
                <a:solidFill>
                  <a:schemeClr val="tx1"/>
                </a:solidFill>
                <a:latin typeface="BIZ UDゴシック" panose="020B0400000000000000" pitchFamily="49" charset="-128"/>
                <a:ea typeface="BIZ UDゴシック" panose="020B0400000000000000" pitchFamily="49" charset="-128"/>
              </a:rPr>
              <a:t>e-Tax</a:t>
            </a:r>
            <a:r>
              <a:rPr kumimoji="1" lang="ja-JP" altLang="en-US" sz="1400" dirty="0">
                <a:solidFill>
                  <a:schemeClr val="tx1"/>
                </a:solidFill>
                <a:latin typeface="BIZ UDゴシック" panose="020B0400000000000000" pitchFamily="49" charset="-128"/>
                <a:ea typeface="BIZ UDゴシック" panose="020B0400000000000000" pitchFamily="49" charset="-128"/>
              </a:rPr>
              <a:t>）を活用した非対面の納付を利用することにより、源泉徴収義務者の皆様にも、源泉所得税の徴収高計算書の提出から納付までの手続を簡単・便利に行っていただくことができます。</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pPr marL="285750" indent="-285750" algn="just">
              <a:spcBef>
                <a:spcPts val="1800"/>
              </a:spcBef>
              <a:buFont typeface="Wingdings" panose="05000000000000000000" pitchFamily="2" charset="2"/>
              <a:buChar char="Ø"/>
            </a:pPr>
            <a:r>
              <a:rPr kumimoji="1" lang="ja-JP" altLang="en-US" sz="1400" dirty="0">
                <a:solidFill>
                  <a:schemeClr val="tx1"/>
                </a:solidFill>
                <a:latin typeface="BIZ UDゴシック" panose="020B0400000000000000" pitchFamily="49" charset="-128"/>
                <a:ea typeface="BIZ UDゴシック" panose="020B0400000000000000" pitchFamily="49" charset="-128"/>
              </a:rPr>
              <a:t>また、最近では、新たなキャッシュレス納付の手段として、「スマホアプリ納付」が導入されたほか、申告書の提出時にダイレクト納付の手続きができる「自動ダイレクト」も提供されており、源泉所得税の徴収高計算書の提出・納付も、これまでと比較して、更に簡単・便利に行うことが可能となっています。</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pPr marL="285750" indent="-285750" algn="just">
              <a:spcBef>
                <a:spcPts val="1800"/>
              </a:spcBef>
              <a:buFont typeface="Wingdings" panose="05000000000000000000" pitchFamily="2" charset="2"/>
              <a:buChar char="Ø"/>
            </a:pPr>
            <a:r>
              <a:rPr kumimoji="1" lang="ja-JP" altLang="en-US" sz="1400" dirty="0">
                <a:solidFill>
                  <a:schemeClr val="tx1"/>
                </a:solidFill>
                <a:latin typeface="BIZ UDゴシック" panose="020B0400000000000000" pitchFamily="49" charset="-128"/>
                <a:ea typeface="BIZ UDゴシック" panose="020B0400000000000000" pitchFamily="49" charset="-128"/>
              </a:rPr>
              <a:t>こうした近年の納税手段の利便性の向上や多様化を踏まえ、今般、社会全体のデジタル化を後押しする観点から、書面の源泉所得税の徴収高計算書を送付する対象者を見直すこととし、令和９年送付分から段階的に送付対象者を縮減していきたいと考えておりますので、関係者の皆様のご理解とご協力をお願いいたします。</a:t>
            </a:r>
          </a:p>
          <a:p>
            <a:pPr marL="285750" indent="-285750" algn="just">
              <a:spcBef>
                <a:spcPts val="1800"/>
              </a:spcBef>
              <a:buFont typeface="Wingdings" panose="05000000000000000000" pitchFamily="2" charset="2"/>
              <a:buChar char="Ø"/>
            </a:pPr>
            <a:r>
              <a:rPr kumimoji="1" lang="ja-JP" altLang="en-US" sz="1400" dirty="0">
                <a:solidFill>
                  <a:schemeClr val="tx1"/>
                </a:solidFill>
                <a:latin typeface="BIZ UDゴシック" panose="020B0400000000000000" pitchFamily="49" charset="-128"/>
                <a:ea typeface="BIZ UDゴシック" panose="020B0400000000000000" pitchFamily="49" charset="-128"/>
              </a:rPr>
              <a:t>なお、</a:t>
            </a:r>
            <a:r>
              <a:rPr kumimoji="1" lang="en-US" altLang="ja-JP" sz="1400" dirty="0">
                <a:solidFill>
                  <a:schemeClr val="tx1"/>
                </a:solidFill>
                <a:latin typeface="BIZ UDゴシック" panose="020B0400000000000000" pitchFamily="49" charset="-128"/>
                <a:ea typeface="BIZ UDゴシック" panose="020B0400000000000000" pitchFamily="49" charset="-128"/>
              </a:rPr>
              <a:t>e-Tax</a:t>
            </a:r>
            <a:r>
              <a:rPr kumimoji="1" lang="ja-JP" altLang="en-US" sz="1400" dirty="0">
                <a:solidFill>
                  <a:schemeClr val="tx1"/>
                </a:solidFill>
                <a:latin typeface="BIZ UDゴシック" panose="020B0400000000000000" pitchFamily="49" charset="-128"/>
                <a:ea typeface="BIZ UDゴシック" panose="020B0400000000000000" pitchFamily="49" charset="-128"/>
              </a:rPr>
              <a:t>ホームページには、源泉所得税の徴収高計算書の作成からキャッシュレス納付までの一連の手続きについて、実際の</a:t>
            </a:r>
            <a:r>
              <a:rPr kumimoji="1" lang="en-US" altLang="ja-JP" sz="1400" dirty="0">
                <a:solidFill>
                  <a:schemeClr val="tx1"/>
                </a:solidFill>
                <a:latin typeface="BIZ UDゴシック" panose="020B0400000000000000" pitchFamily="49" charset="-128"/>
                <a:ea typeface="BIZ UDゴシック" panose="020B0400000000000000" pitchFamily="49" charset="-128"/>
              </a:rPr>
              <a:t>e-Tax</a:t>
            </a:r>
            <a:r>
              <a:rPr kumimoji="1" lang="ja-JP" altLang="en-US" sz="1400" dirty="0">
                <a:solidFill>
                  <a:schemeClr val="tx1"/>
                </a:solidFill>
                <a:latin typeface="BIZ UDゴシック" panose="020B0400000000000000" pitchFamily="49" charset="-128"/>
                <a:ea typeface="BIZ UDゴシック" panose="020B0400000000000000" pitchFamily="49" charset="-128"/>
              </a:rPr>
              <a:t>と同じ画面で操作を体験できる「体験コーナー」を開設しておりますので、ご利用ください。</a:t>
            </a:r>
          </a:p>
        </p:txBody>
      </p:sp>
      <p:cxnSp>
        <p:nvCxnSpPr>
          <p:cNvPr id="6" name="直線コネクタ 5">
            <a:extLst>
              <a:ext uri="{FF2B5EF4-FFF2-40B4-BE49-F238E27FC236}">
                <a16:creationId xmlns:a16="http://schemas.microsoft.com/office/drawing/2014/main" id="{63B8CDA2-2A83-0999-1302-D6F0427FEB24}"/>
              </a:ext>
            </a:extLst>
          </p:cNvPr>
          <p:cNvCxnSpPr>
            <a:cxnSpLocks/>
          </p:cNvCxnSpPr>
          <p:nvPr/>
        </p:nvCxnSpPr>
        <p:spPr>
          <a:xfrm>
            <a:off x="-2687" y="647682"/>
            <a:ext cx="1080000" cy="0"/>
          </a:xfrm>
          <a:prstGeom prst="line">
            <a:avLst/>
          </a:prstGeom>
          <a:ln w="152400"/>
        </p:spPr>
        <p:style>
          <a:lnRef idx="2">
            <a:schemeClr val="dk1"/>
          </a:lnRef>
          <a:fillRef idx="0">
            <a:schemeClr val="dk1"/>
          </a:fillRef>
          <a:effectRef idx="1">
            <a:schemeClr val="dk1"/>
          </a:effectRef>
          <a:fontRef idx="minor">
            <a:schemeClr val="tx1"/>
          </a:fontRef>
        </p:style>
      </p:cxnSp>
      <p:sp>
        <p:nvSpPr>
          <p:cNvPr id="2" name="スライド番号プレースホルダー 3">
            <a:extLst>
              <a:ext uri="{FF2B5EF4-FFF2-40B4-BE49-F238E27FC236}">
                <a16:creationId xmlns:a16="http://schemas.microsoft.com/office/drawing/2014/main" id="{8F86DA70-CB53-E260-82D3-3C502E1E8518}"/>
              </a:ext>
            </a:extLst>
          </p:cNvPr>
          <p:cNvSpPr>
            <a:spLocks noGrp="1"/>
          </p:cNvSpPr>
          <p:nvPr>
            <p:ph type="sldNum" sz="quarter" idx="12"/>
          </p:nvPr>
        </p:nvSpPr>
        <p:spPr>
          <a:xfrm>
            <a:off x="7677151" y="6504450"/>
            <a:ext cx="2228850" cy="365125"/>
          </a:xfrm>
        </p:spPr>
        <p:txBody>
          <a:bodyPr lIns="72000" tIns="36000" rIns="72000" bIns="36000"/>
          <a:lstStyle/>
          <a:p>
            <a:fld id="{BC5374ED-5E8E-4512-9CB9-D08EEFC152B7}" type="slidenum">
              <a:rPr kumimoji="1" lang="ja-JP" altLang="en-US" smtClean="0">
                <a:latin typeface="BIZ UDゴシック" panose="020B0400000000000000" pitchFamily="49" charset="-128"/>
                <a:ea typeface="BIZ UDゴシック" panose="020B0400000000000000" pitchFamily="49" charset="-128"/>
              </a:rPr>
              <a:t>1</a:t>
            </a:fld>
            <a:endParaRPr kumimoji="1" lang="ja-JP" altLang="en-US">
              <a:latin typeface="BIZ UDゴシック" panose="020B0400000000000000" pitchFamily="49" charset="-128"/>
              <a:ea typeface="BIZ UDゴシック" panose="020B0400000000000000" pitchFamily="49" charset="-128"/>
            </a:endParaRPr>
          </a:p>
        </p:txBody>
      </p:sp>
      <p:pic>
        <p:nvPicPr>
          <p:cNvPr id="7" name="図 6">
            <a:extLst>
              <a:ext uri="{FF2B5EF4-FFF2-40B4-BE49-F238E27FC236}">
                <a16:creationId xmlns:a16="http://schemas.microsoft.com/office/drawing/2014/main" id="{2C2406CD-DE2A-5FBC-D995-02BED761AF31}"/>
              </a:ext>
            </a:extLst>
          </p:cNvPr>
          <p:cNvPicPr>
            <a:picLocks noChangeAspect="1"/>
          </p:cNvPicPr>
          <p:nvPr/>
        </p:nvPicPr>
        <p:blipFill>
          <a:blip r:embed="rId2"/>
          <a:stretch>
            <a:fillRect/>
          </a:stretch>
        </p:blipFill>
        <p:spPr>
          <a:xfrm>
            <a:off x="5571013" y="5940878"/>
            <a:ext cx="843039" cy="843039"/>
          </a:xfrm>
          <a:prstGeom prst="rect">
            <a:avLst/>
          </a:prstGeom>
        </p:spPr>
      </p:pic>
      <p:sp>
        <p:nvSpPr>
          <p:cNvPr id="8" name="四角形: 角を丸くする 7">
            <a:extLst>
              <a:ext uri="{FF2B5EF4-FFF2-40B4-BE49-F238E27FC236}">
                <a16:creationId xmlns:a16="http://schemas.microsoft.com/office/drawing/2014/main" id="{65253D39-8914-422F-40BE-0C6A5CF9DD32}"/>
              </a:ext>
            </a:extLst>
          </p:cNvPr>
          <p:cNvSpPr/>
          <p:nvPr/>
        </p:nvSpPr>
        <p:spPr>
          <a:xfrm>
            <a:off x="3279913" y="5940878"/>
            <a:ext cx="3200400" cy="821987"/>
          </a:xfrm>
          <a:prstGeom prst="roundRect">
            <a:avLst>
              <a:gd name="adj" fmla="val 7761"/>
            </a:avLst>
          </a:prstGeom>
          <a:no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1200" dirty="0">
                <a:solidFill>
                  <a:schemeClr val="tx1"/>
                </a:solidFill>
                <a:latin typeface="BIZ UDゴシック" panose="020B0400000000000000" pitchFamily="49" charset="-128"/>
                <a:ea typeface="BIZ UDゴシック" panose="020B0400000000000000" pitchFamily="49" charset="-128"/>
              </a:rPr>
              <a:t>「体験コーナー」は</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a:p>
            <a:r>
              <a:rPr kumimoji="1" lang="ja-JP" altLang="en-US" sz="1200" dirty="0">
                <a:solidFill>
                  <a:schemeClr val="tx1"/>
                </a:solidFill>
                <a:latin typeface="BIZ UDゴシック" panose="020B0400000000000000" pitchFamily="49" charset="-128"/>
                <a:ea typeface="BIZ UDゴシック" panose="020B0400000000000000" pitchFamily="49" charset="-128"/>
              </a:rPr>
              <a:t>こちらからご確認ください</a:t>
            </a:r>
          </a:p>
        </p:txBody>
      </p:sp>
      <p:sp>
        <p:nvSpPr>
          <p:cNvPr id="9" name="二等辺三角形 8">
            <a:extLst>
              <a:ext uri="{FF2B5EF4-FFF2-40B4-BE49-F238E27FC236}">
                <a16:creationId xmlns:a16="http://schemas.microsoft.com/office/drawing/2014/main" id="{777C296D-300D-FACE-FD7D-C932E7196E1D}"/>
              </a:ext>
            </a:extLst>
          </p:cNvPr>
          <p:cNvSpPr/>
          <p:nvPr/>
        </p:nvSpPr>
        <p:spPr>
          <a:xfrm rot="5400000">
            <a:off x="5241072" y="6208701"/>
            <a:ext cx="373545" cy="286340"/>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853442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3C953A-4DD7-ED4F-02CF-46C91F5C38DB}"/>
            </a:ext>
          </a:extLst>
        </p:cNvPr>
        <p:cNvGrpSpPr/>
        <p:nvPr/>
      </p:nvGrpSpPr>
      <p:grpSpPr>
        <a:xfrm>
          <a:off x="0" y="0"/>
          <a:ext cx="0" cy="0"/>
          <a:chOff x="0" y="0"/>
          <a:chExt cx="0" cy="0"/>
        </a:xfrm>
      </p:grpSpPr>
      <p:sp>
        <p:nvSpPr>
          <p:cNvPr id="2" name="スライド番号プレースホルダー 3">
            <a:extLst>
              <a:ext uri="{FF2B5EF4-FFF2-40B4-BE49-F238E27FC236}">
                <a16:creationId xmlns:a16="http://schemas.microsoft.com/office/drawing/2014/main" id="{53A86B1D-D2C6-B3C1-CF0D-4C4FBA27FF15}"/>
              </a:ext>
            </a:extLst>
          </p:cNvPr>
          <p:cNvSpPr>
            <a:spLocks noGrp="1"/>
          </p:cNvSpPr>
          <p:nvPr>
            <p:ph type="sldNum" sz="quarter" idx="12"/>
          </p:nvPr>
        </p:nvSpPr>
        <p:spPr>
          <a:xfrm>
            <a:off x="7677151" y="6504450"/>
            <a:ext cx="2228850" cy="365125"/>
          </a:xfrm>
        </p:spPr>
        <p:txBody>
          <a:bodyPr lIns="72000" tIns="36000" rIns="72000" bIns="36000"/>
          <a:lstStyle/>
          <a:p>
            <a:fld id="{BC5374ED-5E8E-4512-9CB9-D08EEFC152B7}" type="slidenum">
              <a:rPr kumimoji="1" lang="ja-JP" altLang="en-US" smtClean="0">
                <a:latin typeface="BIZ UDゴシック" panose="020B0400000000000000" pitchFamily="49" charset="-128"/>
                <a:ea typeface="BIZ UDゴシック" panose="020B0400000000000000" pitchFamily="49" charset="-128"/>
              </a:rPr>
              <a:t>2</a:t>
            </a:fld>
            <a:endParaRPr kumimoji="1" lang="ja-JP" altLang="en-US">
              <a:latin typeface="BIZ UDゴシック" panose="020B0400000000000000" pitchFamily="49" charset="-128"/>
              <a:ea typeface="BIZ UDゴシック" panose="020B0400000000000000" pitchFamily="49" charset="-128"/>
            </a:endParaRPr>
          </a:p>
        </p:txBody>
      </p:sp>
      <p:sp>
        <p:nvSpPr>
          <p:cNvPr id="3" name="タイトル 1">
            <a:extLst>
              <a:ext uri="{FF2B5EF4-FFF2-40B4-BE49-F238E27FC236}">
                <a16:creationId xmlns:a16="http://schemas.microsoft.com/office/drawing/2014/main" id="{9D1979B9-F037-630D-6685-7338C0A2DC50}"/>
              </a:ext>
            </a:extLst>
          </p:cNvPr>
          <p:cNvSpPr txBox="1">
            <a:spLocks/>
          </p:cNvSpPr>
          <p:nvPr/>
        </p:nvSpPr>
        <p:spPr>
          <a:xfrm>
            <a:off x="1265730" y="475395"/>
            <a:ext cx="7195364" cy="669655"/>
          </a:xfrm>
          <a:prstGeom prst="rect">
            <a:avLst/>
          </a:prstGeom>
        </p:spPr>
        <p:txBody>
          <a:bodyPr vert="horz" lIns="36000" tIns="36000" rIns="36000" bIns="36000" rtlCol="0" anchor="t" anchorCtr="0">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2800" b="1" dirty="0">
                <a:latin typeface="BIZ UDゴシック" panose="020B0400000000000000" pitchFamily="49" charset="-128"/>
                <a:ea typeface="BIZ UDゴシック" panose="020B0400000000000000" pitchFamily="49" charset="-128"/>
              </a:rPr>
              <a:t>送付対象者の見直し</a:t>
            </a:r>
            <a:endParaRPr lang="en-US" altLang="ja-JP" sz="2800" b="1" dirty="0">
              <a:latin typeface="BIZ UDゴシック" panose="020B0400000000000000" pitchFamily="49" charset="-128"/>
              <a:ea typeface="BIZ UDゴシック" panose="020B0400000000000000" pitchFamily="49" charset="-128"/>
            </a:endParaRPr>
          </a:p>
        </p:txBody>
      </p:sp>
      <p:sp>
        <p:nvSpPr>
          <p:cNvPr id="25" name="正方形/長方形 24">
            <a:extLst>
              <a:ext uri="{FF2B5EF4-FFF2-40B4-BE49-F238E27FC236}">
                <a16:creationId xmlns:a16="http://schemas.microsoft.com/office/drawing/2014/main" id="{57FF3DB3-52E6-54DD-7527-18AA12B64E4A}"/>
              </a:ext>
            </a:extLst>
          </p:cNvPr>
          <p:cNvSpPr/>
          <p:nvPr/>
        </p:nvSpPr>
        <p:spPr>
          <a:xfrm>
            <a:off x="273000" y="1047692"/>
            <a:ext cx="9360000" cy="555411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tIns="36000" rIns="36000" bIns="36000" rtlCol="0" anchor="t" anchorCtr="0"/>
          <a:lstStyle/>
          <a:p>
            <a:pPr marL="285750" indent="-285750" algn="just">
              <a:spcBef>
                <a:spcPts val="600"/>
              </a:spcBef>
              <a:buFont typeface="Wingdings" panose="05000000000000000000" pitchFamily="2" charset="2"/>
              <a:buChar char="Ø"/>
            </a:pPr>
            <a:r>
              <a:rPr kumimoji="1" lang="ja-JP" altLang="en-US" sz="1400" b="1" dirty="0">
                <a:solidFill>
                  <a:schemeClr val="tx1"/>
                </a:solidFill>
                <a:latin typeface="BIZ UDゴシック" panose="020B0400000000000000" pitchFamily="49" charset="-128"/>
                <a:ea typeface="BIZ UDゴシック" panose="020B0400000000000000" pitchFamily="49" charset="-128"/>
              </a:rPr>
              <a:t>徴収高計算書の事前送付とは</a:t>
            </a:r>
            <a:endParaRPr kumimoji="1" lang="en-US" altLang="ja-JP" sz="1400" b="1" dirty="0">
              <a:solidFill>
                <a:schemeClr val="tx1"/>
              </a:solidFill>
              <a:latin typeface="BIZ UDゴシック" panose="020B0400000000000000" pitchFamily="49" charset="-128"/>
              <a:ea typeface="BIZ UDゴシック" panose="020B0400000000000000" pitchFamily="49" charset="-128"/>
            </a:endParaRPr>
          </a:p>
          <a:p>
            <a:pPr marL="450850" indent="-271463" algn="just">
              <a:spcBef>
                <a:spcPts val="300"/>
              </a:spcBef>
              <a:buFont typeface="Arial" panose="020B0604020202020204" pitchFamily="34" charset="0"/>
              <a:buChar char="•"/>
            </a:pPr>
            <a:r>
              <a:rPr kumimoji="1" lang="ja-JP" altLang="en-US" sz="1400" dirty="0">
                <a:solidFill>
                  <a:schemeClr val="tx1"/>
                </a:solidFill>
                <a:latin typeface="BIZ UDゴシック" panose="020B0400000000000000" pitchFamily="49" charset="-128"/>
                <a:ea typeface="BIZ UDゴシック" panose="020B0400000000000000" pitchFamily="49" charset="-128"/>
              </a:rPr>
              <a:t>源泉徴収義務者の皆様には、一部の方々（</a:t>
            </a:r>
            <a:r>
              <a:rPr kumimoji="1" lang="en-US" altLang="ja-JP" sz="1400" dirty="0">
                <a:solidFill>
                  <a:schemeClr val="tx1"/>
                </a:solidFill>
                <a:latin typeface="BIZ UDゴシック" panose="020B0400000000000000" pitchFamily="49" charset="-128"/>
                <a:ea typeface="BIZ UDゴシック" panose="020B0400000000000000" pitchFamily="49" charset="-128"/>
              </a:rPr>
              <a:t>e-Tax</a:t>
            </a:r>
            <a:r>
              <a:rPr kumimoji="1" lang="ja-JP" altLang="en-US" sz="1400" dirty="0">
                <a:solidFill>
                  <a:schemeClr val="tx1"/>
                </a:solidFill>
                <a:latin typeface="BIZ UDゴシック" panose="020B0400000000000000" pitchFamily="49" charset="-128"/>
                <a:ea typeface="BIZ UDゴシック" panose="020B0400000000000000" pitchFamily="49" charset="-128"/>
              </a:rPr>
              <a:t>で徴収高計算書を提出した際に事前送付不要とした方）を除き、原則、</a:t>
            </a:r>
            <a:r>
              <a:rPr kumimoji="1" lang="en-US" altLang="ja-JP" sz="1400" dirty="0">
                <a:solidFill>
                  <a:schemeClr val="tx1"/>
                </a:solidFill>
                <a:latin typeface="BIZ UDゴシック" panose="020B0400000000000000" pitchFamily="49" charset="-128"/>
                <a:ea typeface="BIZ UDゴシック" panose="020B0400000000000000" pitchFamily="49" charset="-128"/>
              </a:rPr>
              <a:t>11</a:t>
            </a:r>
            <a:r>
              <a:rPr kumimoji="1" lang="ja-JP" altLang="en-US" sz="1400" dirty="0">
                <a:solidFill>
                  <a:schemeClr val="tx1"/>
                </a:solidFill>
                <a:latin typeface="BIZ UDゴシック" panose="020B0400000000000000" pitchFamily="49" charset="-128"/>
                <a:ea typeface="BIZ UDゴシック" panose="020B0400000000000000" pitchFamily="49" charset="-128"/>
              </a:rPr>
              <a:t>月に年末調整関係書類の送付にあわせて、翌年１年分の徴収高計算書を送付しています。</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pPr marL="285750" indent="-285750" algn="just">
              <a:spcBef>
                <a:spcPts val="600"/>
              </a:spcBef>
              <a:buFont typeface="Wingdings" panose="05000000000000000000" pitchFamily="2" charset="2"/>
              <a:buChar char="Ø"/>
            </a:pPr>
            <a:r>
              <a:rPr kumimoji="1" lang="ja-JP" altLang="en-US" sz="1400" b="1" dirty="0">
                <a:solidFill>
                  <a:schemeClr val="tx1"/>
                </a:solidFill>
                <a:latin typeface="BIZ UDゴシック" panose="020B0400000000000000" pitchFamily="49" charset="-128"/>
                <a:ea typeface="BIZ UDゴシック" panose="020B0400000000000000" pitchFamily="49" charset="-128"/>
              </a:rPr>
              <a:t>送付見直し対象</a:t>
            </a:r>
            <a:endParaRPr kumimoji="1" lang="en-US" altLang="ja-JP" sz="1400" b="1" dirty="0">
              <a:solidFill>
                <a:schemeClr val="tx1"/>
              </a:solidFill>
              <a:latin typeface="BIZ UDゴシック" panose="020B0400000000000000" pitchFamily="49" charset="-128"/>
              <a:ea typeface="BIZ UDゴシック" panose="020B0400000000000000" pitchFamily="49" charset="-128"/>
            </a:endParaRPr>
          </a:p>
          <a:p>
            <a:pPr marL="465137" indent="-285750" algn="just">
              <a:spcBef>
                <a:spcPts val="300"/>
              </a:spcBef>
              <a:buFont typeface="Arial" panose="020B0604020202020204" pitchFamily="34" charset="0"/>
              <a:buChar char="•"/>
            </a:pPr>
            <a:r>
              <a:rPr kumimoji="1" lang="ja-JP" altLang="en-US" sz="1400" dirty="0">
                <a:solidFill>
                  <a:schemeClr val="tx1"/>
                </a:solidFill>
                <a:latin typeface="BIZ UDゴシック" panose="020B0400000000000000" pitchFamily="49" charset="-128"/>
                <a:ea typeface="BIZ UDゴシック" panose="020B0400000000000000" pitchFamily="49" charset="-128"/>
              </a:rPr>
              <a:t>地方公共団体や金融機関の皆様には、キャッシュレス納付を推進する関係者として、調査課特別国税調査官所掌法人の皆様には、企業グループ全体や関係企業などへの影響が大きいリーディングカンパニーであり、法人全体のキュッシュレス納付の推進をけん引いただくため、キャッシュレス納付を利用していただきたく、早い段階での送付見直しを実施いたします。</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pPr marL="465137" indent="-285750" algn="just">
              <a:spcBef>
                <a:spcPts val="300"/>
              </a:spcBef>
              <a:buFont typeface="Arial" panose="020B0604020202020204" pitchFamily="34" charset="0"/>
              <a:buChar char="•"/>
            </a:pPr>
            <a:r>
              <a:rPr kumimoji="1" lang="ja-JP" altLang="en-US" sz="1400" dirty="0">
                <a:solidFill>
                  <a:schemeClr val="tx1"/>
                </a:solidFill>
                <a:latin typeface="BIZ UDゴシック" panose="020B0400000000000000" pitchFamily="49" charset="-128"/>
                <a:ea typeface="BIZ UDゴシック" panose="020B0400000000000000" pitchFamily="49" charset="-128"/>
              </a:rPr>
              <a:t>その後は、他税目でキャッシュレス納付を利用しているなど、源泉所得税のキャッシュレス納付への対応も可能であると考えられる法人の皆様を対象に送付見直しを行っていきます。</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pPr marL="465137" indent="-285750" algn="just">
              <a:spcBef>
                <a:spcPts val="300"/>
              </a:spcBef>
              <a:buFont typeface="Arial" panose="020B0604020202020204" pitchFamily="34" charset="0"/>
              <a:buChar char="•"/>
            </a:pPr>
            <a:r>
              <a:rPr kumimoji="1" lang="ja-JP" altLang="en-US" sz="1400" dirty="0">
                <a:solidFill>
                  <a:schemeClr val="tx1"/>
                </a:solidFill>
                <a:latin typeface="BIZ UDゴシック" panose="020B0400000000000000" pitchFamily="49" charset="-128"/>
                <a:ea typeface="BIZ UDゴシック" panose="020B0400000000000000" pitchFamily="49" charset="-128"/>
              </a:rPr>
              <a:t>なお、徴収高計算書のほか、給与所得に対する源泉徴収簿等、次頁に掲げる様式の送付も見直すこととしています。</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pPr marL="285750" indent="-285750" algn="just">
              <a:spcBef>
                <a:spcPts val="600"/>
              </a:spcBef>
              <a:buFont typeface="Wingdings" panose="05000000000000000000" pitchFamily="2" charset="2"/>
              <a:buChar char="Ø"/>
            </a:pPr>
            <a:r>
              <a:rPr kumimoji="1" lang="ja-JP" altLang="en-US" sz="1400" b="1" dirty="0">
                <a:solidFill>
                  <a:schemeClr val="tx1"/>
                </a:solidFill>
                <a:latin typeface="BIZ UDゴシック" panose="020B0400000000000000" pitchFamily="49" charset="-128"/>
                <a:ea typeface="BIZ UDゴシック" panose="020B0400000000000000" pitchFamily="49" charset="-128"/>
              </a:rPr>
              <a:t>送付見直しの対象者</a:t>
            </a:r>
            <a:endParaRPr kumimoji="1" lang="en-US" altLang="ja-JP" sz="1400" b="1" dirty="0">
              <a:solidFill>
                <a:schemeClr val="tx1"/>
              </a:solidFill>
              <a:latin typeface="BIZ UDゴシック" panose="020B0400000000000000" pitchFamily="49" charset="-128"/>
              <a:ea typeface="BIZ UDゴシック" panose="020B0400000000000000" pitchFamily="49" charset="-128"/>
            </a:endParaRPr>
          </a:p>
          <a:p>
            <a:pPr marL="450850" indent="-365125" algn="just">
              <a:spcBef>
                <a:spcPts val="300"/>
              </a:spcBef>
              <a:buFont typeface="BIZ UDゴシック" panose="020B0400000000000000" pitchFamily="49" charset="-128"/>
              <a:buChar char="○"/>
            </a:pPr>
            <a:r>
              <a:rPr kumimoji="1" lang="ja-JP" altLang="en-US" sz="1400" dirty="0">
                <a:solidFill>
                  <a:schemeClr val="tx1"/>
                </a:solidFill>
                <a:latin typeface="BIZ UDゴシック" panose="020B0400000000000000" pitchFamily="49" charset="-128"/>
                <a:ea typeface="BIZ UDゴシック" panose="020B0400000000000000" pitchFamily="49" charset="-128"/>
              </a:rPr>
              <a:t>令和９年</a:t>
            </a:r>
            <a:r>
              <a:rPr kumimoji="1" lang="en-US" altLang="ja-JP" sz="1400" dirty="0">
                <a:solidFill>
                  <a:schemeClr val="tx1"/>
                </a:solidFill>
                <a:latin typeface="BIZ UDゴシック" panose="020B0400000000000000" pitchFamily="49" charset="-128"/>
                <a:ea typeface="BIZ UDゴシック" panose="020B0400000000000000" pitchFamily="49" charset="-128"/>
              </a:rPr>
              <a:t>11</a:t>
            </a:r>
            <a:r>
              <a:rPr kumimoji="1" lang="ja-JP" altLang="en-US" sz="1400" dirty="0">
                <a:solidFill>
                  <a:schemeClr val="tx1"/>
                </a:solidFill>
                <a:latin typeface="BIZ UDゴシック" panose="020B0400000000000000" pitchFamily="49" charset="-128"/>
                <a:ea typeface="BIZ UDゴシック" panose="020B0400000000000000" pitchFamily="49" charset="-128"/>
              </a:rPr>
              <a:t>月</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pPr marL="628650" indent="-271463" algn="just">
              <a:spcBef>
                <a:spcPts val="300"/>
              </a:spcBef>
              <a:buFont typeface="Arial" panose="020B0604020202020204" pitchFamily="34" charset="0"/>
              <a:buChar char="•"/>
            </a:pPr>
            <a:r>
              <a:rPr kumimoji="1" lang="ja-JP" altLang="en-US" sz="1400" dirty="0">
                <a:solidFill>
                  <a:schemeClr val="tx1"/>
                </a:solidFill>
                <a:latin typeface="BIZ UDゴシック" panose="020B0400000000000000" pitchFamily="49" charset="-128"/>
                <a:ea typeface="BIZ UDゴシック" panose="020B0400000000000000" pitchFamily="49" charset="-128"/>
              </a:rPr>
              <a:t>地方公共団体（特別会計を含む）</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pPr marL="628650" indent="-271463" algn="just">
              <a:spcBef>
                <a:spcPts val="300"/>
              </a:spcBef>
              <a:buFont typeface="Arial" panose="020B0604020202020204" pitchFamily="34" charset="0"/>
              <a:buChar char="•"/>
            </a:pPr>
            <a:r>
              <a:rPr kumimoji="1" lang="ja-JP" altLang="en-US" sz="1400" dirty="0">
                <a:solidFill>
                  <a:schemeClr val="tx1"/>
                </a:solidFill>
                <a:latin typeface="BIZ UDゴシック" panose="020B0400000000000000" pitchFamily="49" charset="-128"/>
                <a:ea typeface="BIZ UDゴシック" panose="020B0400000000000000" pitchFamily="49" charset="-128"/>
              </a:rPr>
              <a:t>調査課特別国税調査官所掌法人</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pPr marL="450850" indent="-365125" algn="just">
              <a:spcBef>
                <a:spcPts val="600"/>
              </a:spcBef>
              <a:buFont typeface="BIZ UDゴシック" panose="020B0400000000000000" pitchFamily="49" charset="-128"/>
              <a:buChar char="○"/>
            </a:pPr>
            <a:r>
              <a:rPr kumimoji="1" lang="ja-JP" altLang="en-US" sz="1400" dirty="0">
                <a:solidFill>
                  <a:schemeClr val="tx1"/>
                </a:solidFill>
                <a:latin typeface="BIZ UDゴシック" panose="020B0400000000000000" pitchFamily="49" charset="-128"/>
                <a:ea typeface="BIZ UDゴシック" panose="020B0400000000000000" pitchFamily="49" charset="-128"/>
              </a:rPr>
              <a:t>令和</a:t>
            </a:r>
            <a:r>
              <a:rPr kumimoji="1" lang="en-US" altLang="ja-JP" sz="1400" dirty="0">
                <a:solidFill>
                  <a:schemeClr val="tx1"/>
                </a:solidFill>
                <a:latin typeface="BIZ UDゴシック" panose="020B0400000000000000" pitchFamily="49" charset="-128"/>
                <a:ea typeface="BIZ UDゴシック" panose="020B0400000000000000" pitchFamily="49" charset="-128"/>
              </a:rPr>
              <a:t>10</a:t>
            </a:r>
            <a:r>
              <a:rPr kumimoji="1" lang="ja-JP" altLang="en-US" sz="1400" dirty="0">
                <a:solidFill>
                  <a:schemeClr val="tx1"/>
                </a:solidFill>
                <a:latin typeface="BIZ UDゴシック" panose="020B0400000000000000" pitchFamily="49" charset="-128"/>
                <a:ea typeface="BIZ UDゴシック" panose="020B0400000000000000" pitchFamily="49" charset="-128"/>
              </a:rPr>
              <a:t>年</a:t>
            </a:r>
            <a:r>
              <a:rPr kumimoji="1" lang="en-US" altLang="ja-JP" sz="1400" dirty="0">
                <a:solidFill>
                  <a:schemeClr val="tx1"/>
                </a:solidFill>
                <a:latin typeface="BIZ UDゴシック" panose="020B0400000000000000" pitchFamily="49" charset="-128"/>
                <a:ea typeface="BIZ UDゴシック" panose="020B0400000000000000" pitchFamily="49" charset="-128"/>
              </a:rPr>
              <a:t>11</a:t>
            </a:r>
            <a:r>
              <a:rPr kumimoji="1" lang="ja-JP" altLang="en-US" sz="1400" dirty="0">
                <a:solidFill>
                  <a:schemeClr val="tx1"/>
                </a:solidFill>
                <a:latin typeface="BIZ UDゴシック" panose="020B0400000000000000" pitchFamily="49" charset="-128"/>
                <a:ea typeface="BIZ UDゴシック" panose="020B0400000000000000" pitchFamily="49" charset="-128"/>
              </a:rPr>
              <a:t>月</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pPr marL="628650" indent="-271463" algn="just">
              <a:spcBef>
                <a:spcPts val="300"/>
              </a:spcBef>
              <a:buFont typeface="Arial" panose="020B0604020202020204" pitchFamily="34" charset="0"/>
              <a:buChar char="•"/>
            </a:pPr>
            <a:r>
              <a:rPr kumimoji="1" lang="ja-JP" altLang="en-US" sz="1400" dirty="0">
                <a:solidFill>
                  <a:schemeClr val="tx1"/>
                </a:solidFill>
                <a:latin typeface="BIZ UDゴシック" panose="020B0400000000000000" pitchFamily="49" charset="-128"/>
                <a:ea typeface="BIZ UDゴシック" panose="020B0400000000000000" pitchFamily="49" charset="-128"/>
              </a:rPr>
              <a:t>金融機関</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pPr marL="450850" indent="-365125" algn="just">
              <a:spcBef>
                <a:spcPts val="600"/>
              </a:spcBef>
              <a:buFont typeface="BIZ UDゴシック" panose="020B0400000000000000" pitchFamily="49" charset="-128"/>
              <a:buChar char="○"/>
            </a:pPr>
            <a:r>
              <a:rPr kumimoji="1" lang="ja-JP" altLang="en-US" sz="1400" dirty="0">
                <a:solidFill>
                  <a:schemeClr val="tx1"/>
                </a:solidFill>
                <a:latin typeface="BIZ UDゴシック" panose="020B0400000000000000" pitchFamily="49" charset="-128"/>
                <a:ea typeface="BIZ UDゴシック" panose="020B0400000000000000" pitchFamily="49" charset="-128"/>
              </a:rPr>
              <a:t>令和</a:t>
            </a:r>
            <a:r>
              <a:rPr kumimoji="1" lang="en-US" altLang="ja-JP" sz="1400" dirty="0">
                <a:solidFill>
                  <a:schemeClr val="tx1"/>
                </a:solidFill>
                <a:latin typeface="BIZ UDゴシック" panose="020B0400000000000000" pitchFamily="49" charset="-128"/>
                <a:ea typeface="BIZ UDゴシック" panose="020B0400000000000000" pitchFamily="49" charset="-128"/>
              </a:rPr>
              <a:t>11</a:t>
            </a:r>
            <a:r>
              <a:rPr kumimoji="1" lang="ja-JP" altLang="en-US" sz="1400" dirty="0">
                <a:solidFill>
                  <a:schemeClr val="tx1"/>
                </a:solidFill>
                <a:latin typeface="BIZ UDゴシック" panose="020B0400000000000000" pitchFamily="49" charset="-128"/>
                <a:ea typeface="BIZ UDゴシック" panose="020B0400000000000000" pitchFamily="49" charset="-128"/>
              </a:rPr>
              <a:t>年</a:t>
            </a:r>
            <a:r>
              <a:rPr kumimoji="1" lang="en-US" altLang="ja-JP" sz="1400" dirty="0">
                <a:solidFill>
                  <a:schemeClr val="tx1"/>
                </a:solidFill>
                <a:latin typeface="BIZ UDゴシック" panose="020B0400000000000000" pitchFamily="49" charset="-128"/>
                <a:ea typeface="BIZ UDゴシック" panose="020B0400000000000000" pitchFamily="49" charset="-128"/>
              </a:rPr>
              <a:t>11</a:t>
            </a:r>
            <a:r>
              <a:rPr kumimoji="1" lang="ja-JP" altLang="en-US" sz="1400" dirty="0">
                <a:solidFill>
                  <a:schemeClr val="tx1"/>
                </a:solidFill>
                <a:latin typeface="BIZ UDゴシック" panose="020B0400000000000000" pitchFamily="49" charset="-128"/>
                <a:ea typeface="BIZ UDゴシック" panose="020B0400000000000000" pitchFamily="49" charset="-128"/>
              </a:rPr>
              <a:t>月</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pPr marL="628650" indent="-271463" algn="just">
              <a:spcBef>
                <a:spcPts val="300"/>
              </a:spcBef>
              <a:buFont typeface="Arial" panose="020B0604020202020204" pitchFamily="34" charset="0"/>
              <a:buChar char="•"/>
            </a:pPr>
            <a:r>
              <a:rPr kumimoji="1" lang="ja-JP" altLang="en-US" sz="1400" dirty="0">
                <a:solidFill>
                  <a:schemeClr val="tx1"/>
                </a:solidFill>
                <a:latin typeface="BIZ UDゴシック" panose="020B0400000000000000" pitchFamily="49" charset="-128"/>
                <a:ea typeface="BIZ UDゴシック" panose="020B0400000000000000" pitchFamily="49" charset="-128"/>
              </a:rPr>
              <a:t>源泉所得税以外の納付をキャッシュレス納付で実施している法人</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pPr marL="450850" indent="-365125" algn="just">
              <a:spcBef>
                <a:spcPts val="600"/>
              </a:spcBef>
              <a:buFont typeface="BIZ UDゴシック" panose="020B0400000000000000" pitchFamily="49" charset="-128"/>
              <a:buChar char="○"/>
            </a:pPr>
            <a:r>
              <a:rPr kumimoji="1" lang="ja-JP" altLang="en-US" sz="1400" dirty="0">
                <a:solidFill>
                  <a:schemeClr val="tx1"/>
                </a:solidFill>
                <a:latin typeface="BIZ UDゴシック" panose="020B0400000000000000" pitchFamily="49" charset="-128"/>
                <a:ea typeface="BIZ UDゴシック" panose="020B0400000000000000" pitchFamily="49" charset="-128"/>
              </a:rPr>
              <a:t>令和</a:t>
            </a:r>
            <a:r>
              <a:rPr kumimoji="1" lang="en-US" altLang="ja-JP" sz="1400" dirty="0">
                <a:solidFill>
                  <a:schemeClr val="tx1"/>
                </a:solidFill>
                <a:latin typeface="BIZ UDゴシック" panose="020B0400000000000000" pitchFamily="49" charset="-128"/>
                <a:ea typeface="BIZ UDゴシック" panose="020B0400000000000000" pitchFamily="49" charset="-128"/>
              </a:rPr>
              <a:t>12</a:t>
            </a:r>
            <a:r>
              <a:rPr kumimoji="1" lang="ja-JP" altLang="en-US" sz="1400" dirty="0">
                <a:solidFill>
                  <a:schemeClr val="tx1"/>
                </a:solidFill>
                <a:latin typeface="BIZ UDゴシック" panose="020B0400000000000000" pitchFamily="49" charset="-128"/>
                <a:ea typeface="BIZ UDゴシック" panose="020B0400000000000000" pitchFamily="49" charset="-128"/>
              </a:rPr>
              <a:t>年以降</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pPr marL="628650" indent="-271463" algn="just">
              <a:spcBef>
                <a:spcPts val="300"/>
              </a:spcBef>
              <a:buFont typeface="Arial" panose="020B0604020202020204" pitchFamily="34" charset="0"/>
              <a:buChar char="•"/>
            </a:pPr>
            <a:r>
              <a:rPr kumimoji="1" lang="ja-JP" altLang="en-US" sz="1400" dirty="0">
                <a:solidFill>
                  <a:schemeClr val="tx1"/>
                </a:solidFill>
                <a:latin typeface="BIZ UDゴシック" panose="020B0400000000000000" pitchFamily="49" charset="-128"/>
                <a:ea typeface="BIZ UDゴシック" panose="020B0400000000000000" pitchFamily="49" charset="-128"/>
              </a:rPr>
              <a:t>上記以外の法人、個人事業者の方々については、キャッシュレス納付の普及状況等を踏まえながら送付の取り止め時期などを検討</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pPr marL="173037" algn="just">
              <a:spcBef>
                <a:spcPts val="600"/>
              </a:spcBef>
            </a:pPr>
            <a:endParaRPr kumimoji="1" lang="ja-JP" altLang="en-US" sz="1400" dirty="0">
              <a:solidFill>
                <a:schemeClr val="tx1"/>
              </a:solidFill>
              <a:latin typeface="BIZ UDゴシック" panose="020B0400000000000000" pitchFamily="49" charset="-128"/>
              <a:ea typeface="BIZ UDゴシック" panose="020B0400000000000000" pitchFamily="49" charset="-128"/>
            </a:endParaRPr>
          </a:p>
        </p:txBody>
      </p:sp>
      <p:cxnSp>
        <p:nvCxnSpPr>
          <p:cNvPr id="26" name="直線コネクタ 25">
            <a:extLst>
              <a:ext uri="{FF2B5EF4-FFF2-40B4-BE49-F238E27FC236}">
                <a16:creationId xmlns:a16="http://schemas.microsoft.com/office/drawing/2014/main" id="{0EBD92A6-D992-20F0-37E6-4F10A48F4B9F}"/>
              </a:ext>
            </a:extLst>
          </p:cNvPr>
          <p:cNvCxnSpPr>
            <a:cxnSpLocks/>
          </p:cNvCxnSpPr>
          <p:nvPr/>
        </p:nvCxnSpPr>
        <p:spPr>
          <a:xfrm>
            <a:off x="0" y="634377"/>
            <a:ext cx="1080000" cy="0"/>
          </a:xfrm>
          <a:prstGeom prst="line">
            <a:avLst/>
          </a:prstGeom>
          <a:ln w="152400"/>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12353937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704409-33AA-299F-DFA3-BE48474099AE}"/>
            </a:ext>
          </a:extLst>
        </p:cNvPr>
        <p:cNvGrpSpPr/>
        <p:nvPr/>
      </p:nvGrpSpPr>
      <p:grpSpPr>
        <a:xfrm>
          <a:off x="0" y="0"/>
          <a:ext cx="0" cy="0"/>
          <a:chOff x="0" y="0"/>
          <a:chExt cx="0" cy="0"/>
        </a:xfrm>
      </p:grpSpPr>
      <p:sp>
        <p:nvSpPr>
          <p:cNvPr id="2" name="スライド番号プレースホルダー 3">
            <a:extLst>
              <a:ext uri="{FF2B5EF4-FFF2-40B4-BE49-F238E27FC236}">
                <a16:creationId xmlns:a16="http://schemas.microsoft.com/office/drawing/2014/main" id="{07B07F4B-BB22-F2CE-BA0C-E12EC5DD469D}"/>
              </a:ext>
            </a:extLst>
          </p:cNvPr>
          <p:cNvSpPr>
            <a:spLocks noGrp="1"/>
          </p:cNvSpPr>
          <p:nvPr>
            <p:ph type="sldNum" sz="quarter" idx="12"/>
          </p:nvPr>
        </p:nvSpPr>
        <p:spPr>
          <a:xfrm>
            <a:off x="7677150" y="6492875"/>
            <a:ext cx="2228850" cy="365125"/>
          </a:xfrm>
        </p:spPr>
        <p:txBody>
          <a:bodyPr lIns="72000" tIns="36000" rIns="72000" bIns="36000"/>
          <a:lstStyle/>
          <a:p>
            <a:fld id="{BC5374ED-5E8E-4512-9CB9-D08EEFC152B7}" type="slidenum">
              <a:rPr kumimoji="1" lang="ja-JP" altLang="en-US" smtClean="0">
                <a:latin typeface="BIZ UDゴシック" panose="020B0400000000000000" pitchFamily="49" charset="-128"/>
                <a:ea typeface="BIZ UDゴシック" panose="020B0400000000000000" pitchFamily="49" charset="-128"/>
              </a:rPr>
              <a:t>3</a:t>
            </a:fld>
            <a:endParaRPr kumimoji="1" lang="ja-JP" altLang="en-US">
              <a:latin typeface="BIZ UDゴシック" panose="020B0400000000000000" pitchFamily="49" charset="-128"/>
              <a:ea typeface="BIZ UDゴシック" panose="020B0400000000000000" pitchFamily="49" charset="-128"/>
            </a:endParaRPr>
          </a:p>
        </p:txBody>
      </p:sp>
      <p:sp>
        <p:nvSpPr>
          <p:cNvPr id="3" name="タイトル 1">
            <a:extLst>
              <a:ext uri="{FF2B5EF4-FFF2-40B4-BE49-F238E27FC236}">
                <a16:creationId xmlns:a16="http://schemas.microsoft.com/office/drawing/2014/main" id="{5E79B8F5-3A46-AE2E-0593-31DF574C1248}"/>
              </a:ext>
            </a:extLst>
          </p:cNvPr>
          <p:cNvSpPr txBox="1">
            <a:spLocks/>
          </p:cNvSpPr>
          <p:nvPr/>
        </p:nvSpPr>
        <p:spPr>
          <a:xfrm>
            <a:off x="1268112" y="464071"/>
            <a:ext cx="3384000" cy="1116000"/>
          </a:xfrm>
          <a:prstGeom prst="rect">
            <a:avLst/>
          </a:prstGeom>
        </p:spPr>
        <p:txBody>
          <a:bodyPr vert="horz" lIns="36000" tIns="36000" rIns="36000" bIns="36000" rtlCol="0" anchor="t" anchorCtr="0">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2800" b="1">
                <a:latin typeface="BIZ UDゴシック" panose="020B0400000000000000" pitchFamily="49" charset="-128"/>
                <a:ea typeface="BIZ UDゴシック" panose="020B0400000000000000" pitchFamily="49" charset="-128"/>
              </a:rPr>
              <a:t>スケジュール</a:t>
            </a:r>
            <a:endParaRPr lang="en-US" altLang="ja-JP" sz="2800" b="1">
              <a:latin typeface="BIZ UDゴシック" panose="020B0400000000000000" pitchFamily="49" charset="-128"/>
              <a:ea typeface="BIZ UDゴシック" panose="020B0400000000000000" pitchFamily="49" charset="-128"/>
            </a:endParaRPr>
          </a:p>
        </p:txBody>
      </p:sp>
      <p:cxnSp>
        <p:nvCxnSpPr>
          <p:cNvPr id="26" name="直線コネクタ 25">
            <a:extLst>
              <a:ext uri="{FF2B5EF4-FFF2-40B4-BE49-F238E27FC236}">
                <a16:creationId xmlns:a16="http://schemas.microsoft.com/office/drawing/2014/main" id="{B115CC78-7CF0-7212-BB69-6261FDFDF6E5}"/>
              </a:ext>
            </a:extLst>
          </p:cNvPr>
          <p:cNvCxnSpPr>
            <a:cxnSpLocks/>
          </p:cNvCxnSpPr>
          <p:nvPr/>
        </p:nvCxnSpPr>
        <p:spPr>
          <a:xfrm>
            <a:off x="2382" y="636010"/>
            <a:ext cx="1080000" cy="0"/>
          </a:xfrm>
          <a:prstGeom prst="line">
            <a:avLst/>
          </a:prstGeom>
          <a:ln w="152400"/>
        </p:spPr>
        <p:style>
          <a:lnRef idx="2">
            <a:schemeClr val="dk1"/>
          </a:lnRef>
          <a:fillRef idx="0">
            <a:schemeClr val="dk1"/>
          </a:fillRef>
          <a:effectRef idx="1">
            <a:schemeClr val="dk1"/>
          </a:effectRef>
          <a:fontRef idx="minor">
            <a:schemeClr val="tx1"/>
          </a:fontRef>
        </p:style>
      </p:cxnSp>
      <p:graphicFrame>
        <p:nvGraphicFramePr>
          <p:cNvPr id="4" name="表 3">
            <a:extLst>
              <a:ext uri="{FF2B5EF4-FFF2-40B4-BE49-F238E27FC236}">
                <a16:creationId xmlns:a16="http://schemas.microsoft.com/office/drawing/2014/main" id="{B705E4EE-71D4-7530-4A6C-A6D6AAC42AD2}"/>
              </a:ext>
            </a:extLst>
          </p:cNvPr>
          <p:cNvGraphicFramePr>
            <a:graphicFrameLocks noGrp="1"/>
          </p:cNvGraphicFramePr>
          <p:nvPr>
            <p:extLst>
              <p:ext uri="{D42A27DB-BD31-4B8C-83A1-F6EECF244321}">
                <p14:modId xmlns:p14="http://schemas.microsoft.com/office/powerpoint/2010/main" val="2714354429"/>
              </p:ext>
            </p:extLst>
          </p:nvPr>
        </p:nvGraphicFramePr>
        <p:xfrm>
          <a:off x="319596" y="969535"/>
          <a:ext cx="9288000" cy="2664000"/>
        </p:xfrm>
        <a:graphic>
          <a:graphicData uri="http://schemas.openxmlformats.org/drawingml/2006/table">
            <a:tbl>
              <a:tblPr firstRow="1" bandRow="1">
                <a:tableStyleId>{5940675A-B579-460E-94D1-54222C63F5DA}</a:tableStyleId>
              </a:tblPr>
              <a:tblGrid>
                <a:gridCol w="1512000">
                  <a:extLst>
                    <a:ext uri="{9D8B030D-6E8A-4147-A177-3AD203B41FA5}">
                      <a16:colId xmlns:a16="http://schemas.microsoft.com/office/drawing/2014/main" val="1594911962"/>
                    </a:ext>
                  </a:extLst>
                </a:gridCol>
                <a:gridCol w="432000">
                  <a:extLst>
                    <a:ext uri="{9D8B030D-6E8A-4147-A177-3AD203B41FA5}">
                      <a16:colId xmlns:a16="http://schemas.microsoft.com/office/drawing/2014/main" val="2013811302"/>
                    </a:ext>
                  </a:extLst>
                </a:gridCol>
                <a:gridCol w="432000">
                  <a:extLst>
                    <a:ext uri="{9D8B030D-6E8A-4147-A177-3AD203B41FA5}">
                      <a16:colId xmlns:a16="http://schemas.microsoft.com/office/drawing/2014/main" val="4108320890"/>
                    </a:ext>
                  </a:extLst>
                </a:gridCol>
                <a:gridCol w="432000">
                  <a:extLst>
                    <a:ext uri="{9D8B030D-6E8A-4147-A177-3AD203B41FA5}">
                      <a16:colId xmlns:a16="http://schemas.microsoft.com/office/drawing/2014/main" val="2765135507"/>
                    </a:ext>
                  </a:extLst>
                </a:gridCol>
                <a:gridCol w="432000">
                  <a:extLst>
                    <a:ext uri="{9D8B030D-6E8A-4147-A177-3AD203B41FA5}">
                      <a16:colId xmlns:a16="http://schemas.microsoft.com/office/drawing/2014/main" val="1497409286"/>
                    </a:ext>
                  </a:extLst>
                </a:gridCol>
                <a:gridCol w="432000">
                  <a:extLst>
                    <a:ext uri="{9D8B030D-6E8A-4147-A177-3AD203B41FA5}">
                      <a16:colId xmlns:a16="http://schemas.microsoft.com/office/drawing/2014/main" val="2150827975"/>
                    </a:ext>
                  </a:extLst>
                </a:gridCol>
                <a:gridCol w="432000">
                  <a:extLst>
                    <a:ext uri="{9D8B030D-6E8A-4147-A177-3AD203B41FA5}">
                      <a16:colId xmlns:a16="http://schemas.microsoft.com/office/drawing/2014/main" val="360265163"/>
                    </a:ext>
                  </a:extLst>
                </a:gridCol>
                <a:gridCol w="432000">
                  <a:extLst>
                    <a:ext uri="{9D8B030D-6E8A-4147-A177-3AD203B41FA5}">
                      <a16:colId xmlns:a16="http://schemas.microsoft.com/office/drawing/2014/main" val="3529462183"/>
                    </a:ext>
                  </a:extLst>
                </a:gridCol>
                <a:gridCol w="432000">
                  <a:extLst>
                    <a:ext uri="{9D8B030D-6E8A-4147-A177-3AD203B41FA5}">
                      <a16:colId xmlns:a16="http://schemas.microsoft.com/office/drawing/2014/main" val="1172257954"/>
                    </a:ext>
                  </a:extLst>
                </a:gridCol>
                <a:gridCol w="432000">
                  <a:extLst>
                    <a:ext uri="{9D8B030D-6E8A-4147-A177-3AD203B41FA5}">
                      <a16:colId xmlns:a16="http://schemas.microsoft.com/office/drawing/2014/main" val="2253254734"/>
                    </a:ext>
                  </a:extLst>
                </a:gridCol>
                <a:gridCol w="432000">
                  <a:extLst>
                    <a:ext uri="{9D8B030D-6E8A-4147-A177-3AD203B41FA5}">
                      <a16:colId xmlns:a16="http://schemas.microsoft.com/office/drawing/2014/main" val="1482344996"/>
                    </a:ext>
                  </a:extLst>
                </a:gridCol>
                <a:gridCol w="432000">
                  <a:extLst>
                    <a:ext uri="{9D8B030D-6E8A-4147-A177-3AD203B41FA5}">
                      <a16:colId xmlns:a16="http://schemas.microsoft.com/office/drawing/2014/main" val="3185676635"/>
                    </a:ext>
                  </a:extLst>
                </a:gridCol>
                <a:gridCol w="432000">
                  <a:extLst>
                    <a:ext uri="{9D8B030D-6E8A-4147-A177-3AD203B41FA5}">
                      <a16:colId xmlns:a16="http://schemas.microsoft.com/office/drawing/2014/main" val="1179682877"/>
                    </a:ext>
                  </a:extLst>
                </a:gridCol>
                <a:gridCol w="432000">
                  <a:extLst>
                    <a:ext uri="{9D8B030D-6E8A-4147-A177-3AD203B41FA5}">
                      <a16:colId xmlns:a16="http://schemas.microsoft.com/office/drawing/2014/main" val="3974196101"/>
                    </a:ext>
                  </a:extLst>
                </a:gridCol>
                <a:gridCol w="432000">
                  <a:extLst>
                    <a:ext uri="{9D8B030D-6E8A-4147-A177-3AD203B41FA5}">
                      <a16:colId xmlns:a16="http://schemas.microsoft.com/office/drawing/2014/main" val="2977813696"/>
                    </a:ext>
                  </a:extLst>
                </a:gridCol>
                <a:gridCol w="432000">
                  <a:extLst>
                    <a:ext uri="{9D8B030D-6E8A-4147-A177-3AD203B41FA5}">
                      <a16:colId xmlns:a16="http://schemas.microsoft.com/office/drawing/2014/main" val="4055730840"/>
                    </a:ext>
                  </a:extLst>
                </a:gridCol>
                <a:gridCol w="432000">
                  <a:extLst>
                    <a:ext uri="{9D8B030D-6E8A-4147-A177-3AD203B41FA5}">
                      <a16:colId xmlns:a16="http://schemas.microsoft.com/office/drawing/2014/main" val="1052788955"/>
                    </a:ext>
                  </a:extLst>
                </a:gridCol>
                <a:gridCol w="432000">
                  <a:extLst>
                    <a:ext uri="{9D8B030D-6E8A-4147-A177-3AD203B41FA5}">
                      <a16:colId xmlns:a16="http://schemas.microsoft.com/office/drawing/2014/main" val="2350076156"/>
                    </a:ext>
                  </a:extLst>
                </a:gridCol>
                <a:gridCol w="432000">
                  <a:extLst>
                    <a:ext uri="{9D8B030D-6E8A-4147-A177-3AD203B41FA5}">
                      <a16:colId xmlns:a16="http://schemas.microsoft.com/office/drawing/2014/main" val="2240506479"/>
                    </a:ext>
                  </a:extLst>
                </a:gridCol>
              </a:tblGrid>
              <a:tr h="252000">
                <a:tc rowSpan="2">
                  <a:txBody>
                    <a:bodyPr/>
                    <a:lstStyle/>
                    <a:p>
                      <a:pPr algn="ctr"/>
                      <a:endParaRPr kumimoji="1" lang="ja-JP" altLang="en-US" sz="1000">
                        <a:solidFill>
                          <a:schemeClr val="tx1"/>
                        </a:solidFill>
                        <a:latin typeface="BIZ UDゴシック" panose="020B0400000000000000" pitchFamily="49" charset="-128"/>
                        <a:ea typeface="BIZ UDゴシック" panose="020B0400000000000000" pitchFamily="49" charset="-128"/>
                      </a:endParaRPr>
                    </a:p>
                  </a:txBody>
                  <a:tcPr marL="36000" marR="36000" marT="36000" marB="36000" anchor="ctr">
                    <a:lnTlToBr w="12700" cap="flat" cmpd="sng" algn="ctr">
                      <a:solidFill>
                        <a:schemeClr val="tx1"/>
                      </a:solidFill>
                      <a:prstDash val="solid"/>
                      <a:round/>
                      <a:headEnd type="none" w="med" len="med"/>
                      <a:tailEnd type="none" w="med" len="med"/>
                    </a:lnTlToBr>
                    <a:solidFill>
                      <a:schemeClr val="tx2">
                        <a:lumMod val="10000"/>
                        <a:lumOff val="90000"/>
                      </a:schemeClr>
                    </a:solidFill>
                  </a:tcPr>
                </a:tc>
                <a:tc gridSpan="7">
                  <a:txBody>
                    <a:bodyPr/>
                    <a:lstStyle/>
                    <a:p>
                      <a:pPr algn="ctr"/>
                      <a:r>
                        <a:rPr kumimoji="1" lang="ja-JP" altLang="en-US" sz="1000">
                          <a:solidFill>
                            <a:schemeClr val="tx1"/>
                          </a:solidFill>
                          <a:latin typeface="BIZ UDゴシック" panose="020B0400000000000000" pitchFamily="49" charset="-128"/>
                          <a:ea typeface="BIZ UDゴシック" panose="020B0400000000000000" pitchFamily="49" charset="-128"/>
                        </a:rPr>
                        <a:t>令和８年</a:t>
                      </a:r>
                    </a:p>
                  </a:txBody>
                  <a:tcPr marL="36000" marR="36000" marT="36000" marB="36000" anchor="ctr">
                    <a:solidFill>
                      <a:schemeClr val="tx2">
                        <a:lumMod val="10000"/>
                        <a:lumOff val="90000"/>
                      </a:schemeClr>
                    </a:solidFill>
                  </a:tcPr>
                </a:tc>
                <a:tc hMerge="1">
                  <a:txBody>
                    <a:bodyPr/>
                    <a:lstStyle/>
                    <a:p>
                      <a:pPr algn="ctr"/>
                      <a:endParaRPr kumimoji="1" lang="ja-JP" altLang="en-US" sz="1000">
                        <a:latin typeface="BIZ UDゴシック" panose="020B0400000000000000" pitchFamily="49" charset="-128"/>
                        <a:ea typeface="BIZ UDゴシック" panose="020B0400000000000000" pitchFamily="49" charset="-128"/>
                      </a:endParaRPr>
                    </a:p>
                  </a:txBody>
                  <a:tcPr marL="36000" marR="36000" marT="36000" marB="36000" anchor="ctr"/>
                </a:tc>
                <a:tc hMerge="1">
                  <a:txBody>
                    <a:bodyPr/>
                    <a:lstStyle/>
                    <a:p>
                      <a:pPr algn="ctr"/>
                      <a:endParaRPr kumimoji="1" lang="ja-JP" altLang="en-US" sz="1000">
                        <a:latin typeface="BIZ UDゴシック" panose="020B0400000000000000" pitchFamily="49" charset="-128"/>
                        <a:ea typeface="BIZ UDゴシック" panose="020B0400000000000000" pitchFamily="49" charset="-128"/>
                      </a:endParaRPr>
                    </a:p>
                  </a:txBody>
                  <a:tcPr marL="36000" marR="36000" marT="36000" marB="36000" anchor="ctr"/>
                </a:tc>
                <a:tc hMerge="1">
                  <a:txBody>
                    <a:bodyPr/>
                    <a:lstStyle/>
                    <a:p>
                      <a:pPr algn="ctr"/>
                      <a:endParaRPr kumimoji="1" lang="ja-JP" altLang="en-US" sz="1000">
                        <a:latin typeface="BIZ UDゴシック" panose="020B0400000000000000" pitchFamily="49" charset="-128"/>
                        <a:ea typeface="BIZ UDゴシック" panose="020B0400000000000000" pitchFamily="49" charset="-128"/>
                      </a:endParaRPr>
                    </a:p>
                  </a:txBody>
                  <a:tcPr marL="36000" marR="36000" marT="36000" marB="36000" anchor="ctr"/>
                </a:tc>
                <a:tc hMerge="1">
                  <a:txBody>
                    <a:bodyPr/>
                    <a:lstStyle/>
                    <a:p>
                      <a:pPr algn="ctr"/>
                      <a:endParaRPr kumimoji="1" lang="ja-JP" altLang="en-US" sz="1000">
                        <a:latin typeface="BIZ UDゴシック" panose="020B0400000000000000" pitchFamily="49" charset="-128"/>
                        <a:ea typeface="BIZ UDゴシック" panose="020B0400000000000000" pitchFamily="49" charset="-128"/>
                      </a:endParaRPr>
                    </a:p>
                  </a:txBody>
                  <a:tcPr marL="36000" marR="36000" marT="36000" marB="36000" anchor="ctr"/>
                </a:tc>
                <a:tc hMerge="1">
                  <a:txBody>
                    <a:bodyPr/>
                    <a:lstStyle/>
                    <a:p>
                      <a:pPr algn="ctr"/>
                      <a:endParaRPr kumimoji="1" lang="ja-JP" altLang="en-US" sz="1000">
                        <a:latin typeface="BIZ UDゴシック" panose="020B0400000000000000" pitchFamily="49" charset="-128"/>
                        <a:ea typeface="BIZ UDゴシック" panose="020B0400000000000000" pitchFamily="49" charset="-128"/>
                      </a:endParaRPr>
                    </a:p>
                  </a:txBody>
                  <a:tcPr marL="36000" marR="36000" marT="36000" marB="36000" anchor="ctr"/>
                </a:tc>
                <a:tc hMerge="1">
                  <a:txBody>
                    <a:bodyPr/>
                    <a:lstStyle/>
                    <a:p>
                      <a:pPr algn="ctr"/>
                      <a:endParaRPr kumimoji="1" lang="ja-JP" altLang="en-US" sz="1000">
                        <a:latin typeface="BIZ UDゴシック" panose="020B0400000000000000" pitchFamily="49" charset="-128"/>
                        <a:ea typeface="BIZ UDゴシック" panose="020B0400000000000000" pitchFamily="49" charset="-128"/>
                      </a:endParaRPr>
                    </a:p>
                  </a:txBody>
                  <a:tcPr marL="36000" marR="36000" marT="36000" marB="36000" anchor="ctr"/>
                </a:tc>
                <a:tc gridSpan="1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a:solidFill>
                            <a:schemeClr val="tx1"/>
                          </a:solidFill>
                          <a:latin typeface="BIZ UDゴシック" panose="020B0400000000000000" pitchFamily="49" charset="-128"/>
                          <a:ea typeface="BIZ UDゴシック" panose="020B0400000000000000" pitchFamily="49" charset="-128"/>
                        </a:rPr>
                        <a:t>令和９年</a:t>
                      </a:r>
                    </a:p>
                  </a:txBody>
                  <a:tcPr marL="36000" marR="36000" marT="36000" marB="36000" anchor="ctr">
                    <a:solidFill>
                      <a:schemeClr val="tx2">
                        <a:lumMod val="10000"/>
                        <a:lumOff val="90000"/>
                      </a:schemeClr>
                    </a:solidFill>
                  </a:tcPr>
                </a:tc>
                <a:tc hMerge="1">
                  <a:txBody>
                    <a:bodyPr/>
                    <a:lstStyle/>
                    <a:p>
                      <a:pPr algn="ctr"/>
                      <a:endParaRPr kumimoji="1" lang="ja-JP" altLang="en-US" sz="1000">
                        <a:latin typeface="BIZ UDゴシック" panose="020B0400000000000000" pitchFamily="49" charset="-128"/>
                        <a:ea typeface="BIZ UDゴシック" panose="020B0400000000000000" pitchFamily="49" charset="-128"/>
                      </a:endParaRPr>
                    </a:p>
                  </a:txBody>
                  <a:tcPr marL="36000" marR="36000" marT="36000" marB="36000" anchor="ctr"/>
                </a:tc>
                <a:tc hMerge="1">
                  <a:txBody>
                    <a:bodyPr/>
                    <a:lstStyle/>
                    <a:p>
                      <a:pPr algn="ctr"/>
                      <a:endParaRPr kumimoji="1" lang="ja-JP" altLang="en-US" sz="1000">
                        <a:latin typeface="BIZ UDゴシック" panose="020B0400000000000000" pitchFamily="49" charset="-128"/>
                        <a:ea typeface="BIZ UDゴシック" panose="020B0400000000000000" pitchFamily="49" charset="-128"/>
                      </a:endParaRPr>
                    </a:p>
                  </a:txBody>
                  <a:tcPr marL="36000" marR="36000" marT="36000" marB="36000" anchor="ctr"/>
                </a:tc>
                <a:tc hMerge="1">
                  <a:txBody>
                    <a:bodyPr/>
                    <a:lstStyle/>
                    <a:p>
                      <a:pPr algn="ctr"/>
                      <a:endParaRPr kumimoji="1" lang="ja-JP" altLang="en-US" sz="1000">
                        <a:latin typeface="BIZ UDゴシック" panose="020B0400000000000000" pitchFamily="49" charset="-128"/>
                        <a:ea typeface="BIZ UDゴシック" panose="020B0400000000000000" pitchFamily="49" charset="-128"/>
                      </a:endParaRPr>
                    </a:p>
                  </a:txBody>
                  <a:tcPr marL="36000" marR="36000" marT="36000" marB="36000" anchor="ctr"/>
                </a:tc>
                <a:tc hMerge="1">
                  <a:txBody>
                    <a:bodyPr/>
                    <a:lstStyle/>
                    <a:p>
                      <a:pPr algn="ctr"/>
                      <a:endParaRPr kumimoji="1" lang="ja-JP" altLang="en-US" sz="1000">
                        <a:latin typeface="BIZ UDゴシック" panose="020B0400000000000000" pitchFamily="49" charset="-128"/>
                        <a:ea typeface="BIZ UDゴシック" panose="020B0400000000000000" pitchFamily="49" charset="-128"/>
                      </a:endParaRPr>
                    </a:p>
                  </a:txBody>
                  <a:tcPr marL="36000" marR="36000" marT="36000" marB="36000" anchor="ctr"/>
                </a:tc>
                <a:tc hMerge="1">
                  <a:txBody>
                    <a:bodyPr/>
                    <a:lstStyle/>
                    <a:p>
                      <a:pPr algn="ctr"/>
                      <a:endParaRPr kumimoji="1" lang="ja-JP" altLang="en-US" sz="1000">
                        <a:latin typeface="BIZ UDゴシック" panose="020B0400000000000000" pitchFamily="49" charset="-128"/>
                        <a:ea typeface="BIZ UDゴシック" panose="020B0400000000000000" pitchFamily="49" charset="-128"/>
                      </a:endParaRPr>
                    </a:p>
                  </a:txBody>
                  <a:tcPr marL="36000" marR="36000" marT="36000" marB="36000" anchor="ctr"/>
                </a:tc>
                <a:tc hMerge="1">
                  <a:txBody>
                    <a:bodyPr/>
                    <a:lstStyle/>
                    <a:p>
                      <a:pPr algn="ctr"/>
                      <a:endParaRPr kumimoji="1" lang="ja-JP" altLang="en-US" sz="1000">
                        <a:latin typeface="BIZ UDゴシック" panose="020B0400000000000000" pitchFamily="49" charset="-128"/>
                        <a:ea typeface="BIZ UDゴシック" panose="020B0400000000000000" pitchFamily="49" charset="-128"/>
                      </a:endParaRPr>
                    </a:p>
                  </a:txBody>
                  <a:tcPr marL="36000" marR="36000" marT="36000" marB="36000" anchor="ctr"/>
                </a:tc>
                <a:tc hMerge="1">
                  <a:txBody>
                    <a:bodyPr/>
                    <a:lstStyle/>
                    <a:p>
                      <a:pPr algn="ctr"/>
                      <a:endParaRPr kumimoji="1" lang="ja-JP" altLang="en-US" sz="1000">
                        <a:latin typeface="BIZ UDゴシック" panose="020B0400000000000000" pitchFamily="49" charset="-128"/>
                        <a:ea typeface="BIZ UDゴシック" panose="020B0400000000000000" pitchFamily="49" charset="-128"/>
                      </a:endParaRPr>
                    </a:p>
                  </a:txBody>
                  <a:tcPr marL="36000" marR="36000" marT="36000" marB="36000" anchor="ctr"/>
                </a:tc>
                <a:tc hMerge="1">
                  <a:txBody>
                    <a:bodyPr/>
                    <a:lstStyle/>
                    <a:p>
                      <a:pPr algn="ctr"/>
                      <a:endParaRPr kumimoji="1" lang="ja-JP" altLang="en-US" sz="1000">
                        <a:latin typeface="BIZ UDゴシック" panose="020B0400000000000000" pitchFamily="49" charset="-128"/>
                        <a:ea typeface="BIZ UDゴシック" panose="020B0400000000000000" pitchFamily="49" charset="-128"/>
                      </a:endParaRPr>
                    </a:p>
                  </a:txBody>
                  <a:tcPr marL="36000" marR="36000" marT="36000" marB="36000" anchor="ctr"/>
                </a:tc>
                <a:tc hMerge="1">
                  <a:txBody>
                    <a:bodyPr/>
                    <a:lstStyle/>
                    <a:p>
                      <a:pPr algn="ctr"/>
                      <a:endParaRPr kumimoji="1" lang="ja-JP" altLang="en-US" sz="1000">
                        <a:latin typeface="BIZ UDゴシック" panose="020B0400000000000000" pitchFamily="49" charset="-128"/>
                        <a:ea typeface="BIZ UDゴシック" panose="020B0400000000000000" pitchFamily="49" charset="-128"/>
                      </a:endParaRPr>
                    </a:p>
                  </a:txBody>
                  <a:tcPr marL="36000" marR="36000" marT="36000" marB="36000" anchor="ctr"/>
                </a:tc>
                <a:tc hMerge="1">
                  <a:txBody>
                    <a:bodyPr/>
                    <a:lstStyle/>
                    <a:p>
                      <a:pPr algn="ctr"/>
                      <a:endParaRPr kumimoji="1" lang="ja-JP" altLang="en-US" sz="1000">
                        <a:latin typeface="BIZ UDゴシック" panose="020B0400000000000000" pitchFamily="49" charset="-128"/>
                        <a:ea typeface="BIZ UDゴシック" panose="020B0400000000000000" pitchFamily="49" charset="-128"/>
                      </a:endParaRPr>
                    </a:p>
                  </a:txBody>
                  <a:tcPr marL="36000" marR="36000" marT="36000" marB="36000" anchor="ctr"/>
                </a:tc>
                <a:extLst>
                  <a:ext uri="{0D108BD9-81ED-4DB2-BD59-A6C34878D82A}">
                    <a16:rowId xmlns:a16="http://schemas.microsoft.com/office/drawing/2014/main" val="1962910666"/>
                  </a:ext>
                </a:extLst>
              </a:tr>
              <a:tr h="252000">
                <a:tc vMerge="1">
                  <a:txBody>
                    <a:bodyPr/>
                    <a:lstStyle/>
                    <a:p>
                      <a:pPr algn="ctr"/>
                      <a:endParaRPr kumimoji="1" lang="ja-JP" altLang="en-US" sz="1000">
                        <a:latin typeface="BIZ UDゴシック" panose="020B0400000000000000" pitchFamily="49" charset="-128"/>
                        <a:ea typeface="BIZ UDゴシック" panose="020B0400000000000000" pitchFamily="49" charset="-128"/>
                      </a:endParaRPr>
                    </a:p>
                  </a:txBody>
                  <a:tcPr marL="36000" marR="36000" marT="36000" marB="36000" anchor="ctr"/>
                </a:tc>
                <a:tc>
                  <a:txBody>
                    <a:bodyPr/>
                    <a:lstStyle/>
                    <a:p>
                      <a:pPr algn="ctr"/>
                      <a:r>
                        <a:rPr kumimoji="1" lang="ja-JP" altLang="en-US" sz="1000">
                          <a:solidFill>
                            <a:schemeClr val="tx1"/>
                          </a:solidFill>
                          <a:latin typeface="BIZ UDゴシック" panose="020B0400000000000000" pitchFamily="49" charset="-128"/>
                          <a:ea typeface="BIZ UDゴシック" panose="020B0400000000000000" pitchFamily="49" charset="-128"/>
                        </a:rPr>
                        <a:t>６</a:t>
                      </a:r>
                    </a:p>
                  </a:txBody>
                  <a:tcPr marL="36000" marR="36000" marT="36000" marB="36000" anchor="ctr">
                    <a:lnR w="12700" cap="flat" cmpd="sng" algn="ctr">
                      <a:solidFill>
                        <a:schemeClr val="tx1"/>
                      </a:solidFill>
                      <a:prstDash val="sysDot"/>
                      <a:round/>
                      <a:headEnd type="none" w="med" len="med"/>
                      <a:tailEnd type="none" w="med" len="med"/>
                    </a:lnR>
                    <a:solidFill>
                      <a:schemeClr val="tx2">
                        <a:lumMod val="10000"/>
                        <a:lumOff val="90000"/>
                      </a:schemeClr>
                    </a:solidFill>
                  </a:tcPr>
                </a:tc>
                <a:tc>
                  <a:txBody>
                    <a:bodyPr/>
                    <a:lstStyle/>
                    <a:p>
                      <a:pPr algn="ctr"/>
                      <a:r>
                        <a:rPr kumimoji="1" lang="ja-JP" altLang="en-US" sz="1000">
                          <a:solidFill>
                            <a:schemeClr val="tx1"/>
                          </a:solidFill>
                          <a:latin typeface="BIZ UDゴシック" panose="020B0400000000000000" pitchFamily="49" charset="-128"/>
                          <a:ea typeface="BIZ UDゴシック" panose="020B0400000000000000" pitchFamily="49" charset="-128"/>
                        </a:rPr>
                        <a:t>７</a:t>
                      </a:r>
                    </a:p>
                  </a:txBody>
                  <a:tcPr marL="36000" marR="36000" marT="36000" marB="3600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solidFill>
                      <a:schemeClr val="tx2">
                        <a:lumMod val="10000"/>
                        <a:lumOff val="90000"/>
                      </a:schemeClr>
                    </a:solidFill>
                  </a:tcPr>
                </a:tc>
                <a:tc>
                  <a:txBody>
                    <a:bodyPr/>
                    <a:lstStyle/>
                    <a:p>
                      <a:pPr algn="ctr"/>
                      <a:r>
                        <a:rPr kumimoji="1" lang="ja-JP" altLang="en-US" sz="1000">
                          <a:solidFill>
                            <a:schemeClr val="tx1"/>
                          </a:solidFill>
                          <a:latin typeface="BIZ UDゴシック" panose="020B0400000000000000" pitchFamily="49" charset="-128"/>
                          <a:ea typeface="BIZ UDゴシック" panose="020B0400000000000000" pitchFamily="49" charset="-128"/>
                        </a:rPr>
                        <a:t>８</a:t>
                      </a:r>
                    </a:p>
                  </a:txBody>
                  <a:tcPr marL="36000" marR="36000" marT="36000" marB="3600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solidFill>
                      <a:schemeClr val="tx2">
                        <a:lumMod val="10000"/>
                        <a:lumOff val="90000"/>
                      </a:schemeClr>
                    </a:solidFill>
                  </a:tcPr>
                </a:tc>
                <a:tc>
                  <a:txBody>
                    <a:bodyPr/>
                    <a:lstStyle/>
                    <a:p>
                      <a:pPr algn="ctr"/>
                      <a:r>
                        <a:rPr kumimoji="1" lang="ja-JP" altLang="en-US" sz="1000">
                          <a:solidFill>
                            <a:schemeClr val="tx1"/>
                          </a:solidFill>
                          <a:latin typeface="BIZ UDゴシック" panose="020B0400000000000000" pitchFamily="49" charset="-128"/>
                          <a:ea typeface="BIZ UDゴシック" panose="020B0400000000000000" pitchFamily="49" charset="-128"/>
                        </a:rPr>
                        <a:t>９</a:t>
                      </a:r>
                    </a:p>
                  </a:txBody>
                  <a:tcPr marL="36000" marR="36000" marT="36000" marB="3600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solidFill>
                      <a:schemeClr val="tx2">
                        <a:lumMod val="10000"/>
                        <a:lumOff val="90000"/>
                      </a:schemeClr>
                    </a:solidFill>
                  </a:tcPr>
                </a:tc>
                <a:tc>
                  <a:txBody>
                    <a:bodyPr/>
                    <a:lstStyle/>
                    <a:p>
                      <a:pPr algn="ctr"/>
                      <a:r>
                        <a:rPr kumimoji="1" lang="en-US" altLang="ja-JP" sz="1000">
                          <a:solidFill>
                            <a:schemeClr val="tx1"/>
                          </a:solidFill>
                          <a:latin typeface="BIZ UDゴシック" panose="020B0400000000000000" pitchFamily="49" charset="-128"/>
                          <a:ea typeface="BIZ UDゴシック" panose="020B0400000000000000" pitchFamily="49" charset="-128"/>
                        </a:rPr>
                        <a:t>10</a:t>
                      </a:r>
                      <a:endParaRPr kumimoji="1" lang="ja-JP" altLang="en-US" sz="1000">
                        <a:solidFill>
                          <a:schemeClr val="tx1"/>
                        </a:solidFill>
                        <a:latin typeface="BIZ UDゴシック" panose="020B0400000000000000" pitchFamily="49" charset="-128"/>
                        <a:ea typeface="BIZ UDゴシック" panose="020B0400000000000000" pitchFamily="49" charset="-128"/>
                      </a:endParaRPr>
                    </a:p>
                  </a:txBody>
                  <a:tcPr marL="36000" marR="36000" marT="36000" marB="3600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solidFill>
                      <a:schemeClr val="tx2">
                        <a:lumMod val="10000"/>
                        <a:lumOff val="90000"/>
                      </a:schemeClr>
                    </a:solidFill>
                  </a:tcPr>
                </a:tc>
                <a:tc>
                  <a:txBody>
                    <a:bodyPr/>
                    <a:lstStyle/>
                    <a:p>
                      <a:pPr algn="ctr"/>
                      <a:r>
                        <a:rPr kumimoji="1" lang="en-US" altLang="ja-JP" sz="1000">
                          <a:solidFill>
                            <a:schemeClr val="tx1"/>
                          </a:solidFill>
                          <a:latin typeface="BIZ UDゴシック" panose="020B0400000000000000" pitchFamily="49" charset="-128"/>
                          <a:ea typeface="BIZ UDゴシック" panose="020B0400000000000000" pitchFamily="49" charset="-128"/>
                        </a:rPr>
                        <a:t>11</a:t>
                      </a:r>
                      <a:endParaRPr kumimoji="1" lang="ja-JP" altLang="en-US" sz="1000">
                        <a:solidFill>
                          <a:schemeClr val="tx1"/>
                        </a:solidFill>
                        <a:latin typeface="BIZ UDゴシック" panose="020B0400000000000000" pitchFamily="49" charset="-128"/>
                        <a:ea typeface="BIZ UDゴシック" panose="020B0400000000000000" pitchFamily="49" charset="-128"/>
                      </a:endParaRPr>
                    </a:p>
                  </a:txBody>
                  <a:tcPr marL="36000" marR="36000" marT="36000" marB="3600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solidFill>
                      <a:schemeClr val="tx2">
                        <a:lumMod val="10000"/>
                        <a:lumOff val="90000"/>
                      </a:schemeClr>
                    </a:solidFill>
                  </a:tcPr>
                </a:tc>
                <a:tc>
                  <a:txBody>
                    <a:bodyPr/>
                    <a:lstStyle/>
                    <a:p>
                      <a:pPr algn="ctr"/>
                      <a:r>
                        <a:rPr kumimoji="1" lang="en-US" altLang="ja-JP" sz="1000">
                          <a:solidFill>
                            <a:schemeClr val="tx1"/>
                          </a:solidFill>
                          <a:latin typeface="BIZ UDゴシック" panose="020B0400000000000000" pitchFamily="49" charset="-128"/>
                          <a:ea typeface="BIZ UDゴシック" panose="020B0400000000000000" pitchFamily="49" charset="-128"/>
                        </a:rPr>
                        <a:t>12</a:t>
                      </a:r>
                      <a:endParaRPr kumimoji="1" lang="ja-JP" altLang="en-US" sz="1000">
                        <a:solidFill>
                          <a:schemeClr val="tx1"/>
                        </a:solidFill>
                        <a:latin typeface="BIZ UDゴシック" panose="020B0400000000000000" pitchFamily="49" charset="-128"/>
                        <a:ea typeface="BIZ UDゴシック" panose="020B0400000000000000" pitchFamily="49" charset="-128"/>
                      </a:endParaRPr>
                    </a:p>
                  </a:txBody>
                  <a:tcPr marL="36000" marR="36000" marT="36000" marB="36000" anchor="ctr">
                    <a:lnL w="12700" cap="flat" cmpd="sng" algn="ctr">
                      <a:solidFill>
                        <a:schemeClr val="tx1"/>
                      </a:solidFill>
                      <a:prstDash val="sysDot"/>
                      <a:round/>
                      <a:headEnd type="none" w="med" len="med"/>
                      <a:tailEnd type="none" w="med" len="med"/>
                    </a:lnL>
                    <a:solidFill>
                      <a:schemeClr val="tx2">
                        <a:lumMod val="10000"/>
                        <a:lumOff val="90000"/>
                      </a:schemeClr>
                    </a:solidFill>
                  </a:tcPr>
                </a:tc>
                <a:tc>
                  <a:txBody>
                    <a:bodyPr/>
                    <a:lstStyle/>
                    <a:p>
                      <a:pPr algn="ctr"/>
                      <a:r>
                        <a:rPr kumimoji="1" lang="ja-JP" altLang="en-US" sz="1000">
                          <a:solidFill>
                            <a:schemeClr val="tx1"/>
                          </a:solidFill>
                          <a:latin typeface="BIZ UDゴシック" panose="020B0400000000000000" pitchFamily="49" charset="-128"/>
                          <a:ea typeface="BIZ UDゴシック" panose="020B0400000000000000" pitchFamily="49" charset="-128"/>
                        </a:rPr>
                        <a:t>１</a:t>
                      </a:r>
                    </a:p>
                  </a:txBody>
                  <a:tcPr marL="36000" marR="36000" marT="36000" marB="36000" anchor="ctr">
                    <a:lnR w="12700" cap="flat" cmpd="sng" algn="ctr">
                      <a:solidFill>
                        <a:schemeClr val="tx1"/>
                      </a:solidFill>
                      <a:prstDash val="sysDot"/>
                      <a:round/>
                      <a:headEnd type="none" w="med" len="med"/>
                      <a:tailEnd type="none" w="med" len="med"/>
                    </a:lnR>
                    <a:solidFill>
                      <a:schemeClr val="tx2">
                        <a:lumMod val="10000"/>
                        <a:lumOff val="90000"/>
                      </a:schemeClr>
                    </a:solidFill>
                  </a:tcPr>
                </a:tc>
                <a:tc>
                  <a:txBody>
                    <a:bodyPr/>
                    <a:lstStyle/>
                    <a:p>
                      <a:pPr algn="ctr"/>
                      <a:r>
                        <a:rPr kumimoji="1" lang="ja-JP" altLang="en-US" sz="1000">
                          <a:solidFill>
                            <a:schemeClr val="tx1"/>
                          </a:solidFill>
                          <a:latin typeface="BIZ UDゴシック" panose="020B0400000000000000" pitchFamily="49" charset="-128"/>
                          <a:ea typeface="BIZ UDゴシック" panose="020B0400000000000000" pitchFamily="49" charset="-128"/>
                        </a:rPr>
                        <a:t>２</a:t>
                      </a:r>
                    </a:p>
                  </a:txBody>
                  <a:tcPr marL="36000" marR="36000" marT="36000" marB="3600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solidFill>
                      <a:schemeClr val="tx2">
                        <a:lumMod val="10000"/>
                        <a:lumOff val="90000"/>
                      </a:schemeClr>
                    </a:solidFill>
                  </a:tcPr>
                </a:tc>
                <a:tc>
                  <a:txBody>
                    <a:bodyPr/>
                    <a:lstStyle/>
                    <a:p>
                      <a:pPr algn="ctr"/>
                      <a:r>
                        <a:rPr kumimoji="1" lang="ja-JP" altLang="en-US" sz="1000">
                          <a:solidFill>
                            <a:schemeClr val="tx1"/>
                          </a:solidFill>
                          <a:latin typeface="BIZ UDゴシック" panose="020B0400000000000000" pitchFamily="49" charset="-128"/>
                          <a:ea typeface="BIZ UDゴシック" panose="020B0400000000000000" pitchFamily="49" charset="-128"/>
                        </a:rPr>
                        <a:t>３</a:t>
                      </a:r>
                    </a:p>
                  </a:txBody>
                  <a:tcPr marL="36000" marR="36000" marT="36000" marB="3600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solidFill>
                      <a:schemeClr val="tx2">
                        <a:lumMod val="10000"/>
                        <a:lumOff val="90000"/>
                      </a:schemeClr>
                    </a:solidFill>
                  </a:tcPr>
                </a:tc>
                <a:tc>
                  <a:txBody>
                    <a:bodyPr/>
                    <a:lstStyle/>
                    <a:p>
                      <a:pPr algn="ctr"/>
                      <a:r>
                        <a:rPr kumimoji="1" lang="ja-JP" altLang="en-US" sz="1000">
                          <a:solidFill>
                            <a:schemeClr val="tx1"/>
                          </a:solidFill>
                          <a:latin typeface="BIZ UDゴシック" panose="020B0400000000000000" pitchFamily="49" charset="-128"/>
                          <a:ea typeface="BIZ UDゴシック" panose="020B0400000000000000" pitchFamily="49" charset="-128"/>
                        </a:rPr>
                        <a:t>４</a:t>
                      </a:r>
                    </a:p>
                  </a:txBody>
                  <a:tcPr marL="36000" marR="36000" marT="36000" marB="3600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solidFill>
                      <a:schemeClr val="tx2">
                        <a:lumMod val="10000"/>
                        <a:lumOff val="90000"/>
                      </a:schemeClr>
                    </a:solidFill>
                  </a:tcPr>
                </a:tc>
                <a:tc>
                  <a:txBody>
                    <a:bodyPr/>
                    <a:lstStyle/>
                    <a:p>
                      <a:pPr algn="ctr"/>
                      <a:r>
                        <a:rPr kumimoji="1" lang="ja-JP" altLang="en-US" sz="1000">
                          <a:solidFill>
                            <a:schemeClr val="tx1"/>
                          </a:solidFill>
                          <a:latin typeface="BIZ UDゴシック" panose="020B0400000000000000" pitchFamily="49" charset="-128"/>
                          <a:ea typeface="BIZ UDゴシック" panose="020B0400000000000000" pitchFamily="49" charset="-128"/>
                        </a:rPr>
                        <a:t>５</a:t>
                      </a:r>
                    </a:p>
                  </a:txBody>
                  <a:tcPr marL="36000" marR="36000" marT="36000" marB="3600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solidFill>
                      <a:schemeClr val="tx2">
                        <a:lumMod val="10000"/>
                        <a:lumOff val="90000"/>
                      </a:schemeClr>
                    </a:solidFill>
                  </a:tcPr>
                </a:tc>
                <a:tc>
                  <a:txBody>
                    <a:bodyPr/>
                    <a:lstStyle/>
                    <a:p>
                      <a:pPr algn="ctr"/>
                      <a:r>
                        <a:rPr kumimoji="1" lang="ja-JP" altLang="en-US" sz="1000">
                          <a:solidFill>
                            <a:schemeClr val="tx1"/>
                          </a:solidFill>
                          <a:latin typeface="BIZ UDゴシック" panose="020B0400000000000000" pitchFamily="49" charset="-128"/>
                          <a:ea typeface="BIZ UDゴシック" panose="020B0400000000000000" pitchFamily="49" charset="-128"/>
                        </a:rPr>
                        <a:t>６</a:t>
                      </a:r>
                    </a:p>
                  </a:txBody>
                  <a:tcPr marL="36000" marR="36000" marT="36000" marB="3600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solidFill>
                      <a:schemeClr val="tx2">
                        <a:lumMod val="10000"/>
                        <a:lumOff val="90000"/>
                      </a:schemeClr>
                    </a:solidFill>
                  </a:tcPr>
                </a:tc>
                <a:tc>
                  <a:txBody>
                    <a:bodyPr/>
                    <a:lstStyle/>
                    <a:p>
                      <a:pPr algn="ctr"/>
                      <a:r>
                        <a:rPr kumimoji="1" lang="ja-JP" altLang="en-US" sz="1000">
                          <a:solidFill>
                            <a:schemeClr val="tx1"/>
                          </a:solidFill>
                          <a:latin typeface="BIZ UDゴシック" panose="020B0400000000000000" pitchFamily="49" charset="-128"/>
                          <a:ea typeface="BIZ UDゴシック" panose="020B0400000000000000" pitchFamily="49" charset="-128"/>
                        </a:rPr>
                        <a:t>７</a:t>
                      </a:r>
                    </a:p>
                  </a:txBody>
                  <a:tcPr marL="36000" marR="36000" marT="36000" marB="3600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solidFill>
                      <a:schemeClr val="tx2">
                        <a:lumMod val="10000"/>
                        <a:lumOff val="90000"/>
                      </a:schemeClr>
                    </a:solidFill>
                  </a:tcPr>
                </a:tc>
                <a:tc>
                  <a:txBody>
                    <a:bodyPr/>
                    <a:lstStyle/>
                    <a:p>
                      <a:pPr algn="ctr"/>
                      <a:r>
                        <a:rPr kumimoji="1" lang="ja-JP" altLang="en-US" sz="1000">
                          <a:solidFill>
                            <a:schemeClr val="tx1"/>
                          </a:solidFill>
                          <a:latin typeface="BIZ UDゴシック" panose="020B0400000000000000" pitchFamily="49" charset="-128"/>
                          <a:ea typeface="BIZ UDゴシック" panose="020B0400000000000000" pitchFamily="49" charset="-128"/>
                        </a:rPr>
                        <a:t>８</a:t>
                      </a:r>
                    </a:p>
                  </a:txBody>
                  <a:tcPr marL="36000" marR="36000" marT="36000" marB="3600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solidFill>
                      <a:schemeClr val="tx2">
                        <a:lumMod val="10000"/>
                        <a:lumOff val="90000"/>
                      </a:schemeClr>
                    </a:solidFill>
                  </a:tcPr>
                </a:tc>
                <a:tc>
                  <a:txBody>
                    <a:bodyPr/>
                    <a:lstStyle/>
                    <a:p>
                      <a:pPr algn="ctr"/>
                      <a:r>
                        <a:rPr kumimoji="1" lang="ja-JP" altLang="en-US" sz="1000">
                          <a:solidFill>
                            <a:schemeClr val="tx1"/>
                          </a:solidFill>
                          <a:latin typeface="BIZ UDゴシック" panose="020B0400000000000000" pitchFamily="49" charset="-128"/>
                          <a:ea typeface="BIZ UDゴシック" panose="020B0400000000000000" pitchFamily="49" charset="-128"/>
                        </a:rPr>
                        <a:t>９</a:t>
                      </a:r>
                    </a:p>
                  </a:txBody>
                  <a:tcPr marL="36000" marR="36000" marT="36000" marB="3600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solidFill>
                      <a:schemeClr val="tx2">
                        <a:lumMod val="10000"/>
                        <a:lumOff val="90000"/>
                      </a:schemeClr>
                    </a:solidFill>
                  </a:tcPr>
                </a:tc>
                <a:tc>
                  <a:txBody>
                    <a:bodyPr/>
                    <a:lstStyle/>
                    <a:p>
                      <a:pPr algn="ctr"/>
                      <a:r>
                        <a:rPr kumimoji="1" lang="en-US" altLang="ja-JP" sz="1000">
                          <a:solidFill>
                            <a:schemeClr val="tx1"/>
                          </a:solidFill>
                          <a:latin typeface="BIZ UDゴシック" panose="020B0400000000000000" pitchFamily="49" charset="-128"/>
                          <a:ea typeface="BIZ UDゴシック" panose="020B0400000000000000" pitchFamily="49" charset="-128"/>
                        </a:rPr>
                        <a:t>10</a:t>
                      </a:r>
                      <a:endParaRPr kumimoji="1" lang="ja-JP" altLang="en-US" sz="1000">
                        <a:solidFill>
                          <a:schemeClr val="tx1"/>
                        </a:solidFill>
                        <a:latin typeface="BIZ UDゴシック" panose="020B0400000000000000" pitchFamily="49" charset="-128"/>
                        <a:ea typeface="BIZ UDゴシック" panose="020B0400000000000000" pitchFamily="49" charset="-128"/>
                      </a:endParaRPr>
                    </a:p>
                  </a:txBody>
                  <a:tcPr marL="36000" marR="36000" marT="36000" marB="3600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solidFill>
                      <a:schemeClr val="tx2">
                        <a:lumMod val="10000"/>
                        <a:lumOff val="90000"/>
                      </a:schemeClr>
                    </a:solidFill>
                  </a:tcPr>
                </a:tc>
                <a:tc>
                  <a:txBody>
                    <a:bodyPr/>
                    <a:lstStyle/>
                    <a:p>
                      <a:pPr algn="ctr"/>
                      <a:r>
                        <a:rPr kumimoji="1" lang="en-US" altLang="ja-JP" sz="1000">
                          <a:solidFill>
                            <a:schemeClr val="tx1"/>
                          </a:solidFill>
                          <a:latin typeface="BIZ UDゴシック" panose="020B0400000000000000" pitchFamily="49" charset="-128"/>
                          <a:ea typeface="BIZ UDゴシック" panose="020B0400000000000000" pitchFamily="49" charset="-128"/>
                        </a:rPr>
                        <a:t>11</a:t>
                      </a:r>
                      <a:endParaRPr kumimoji="1" lang="ja-JP" altLang="en-US" sz="1000">
                        <a:solidFill>
                          <a:schemeClr val="tx1"/>
                        </a:solidFill>
                        <a:latin typeface="BIZ UDゴシック" panose="020B0400000000000000" pitchFamily="49" charset="-128"/>
                        <a:ea typeface="BIZ UDゴシック" panose="020B0400000000000000" pitchFamily="49" charset="-128"/>
                      </a:endParaRPr>
                    </a:p>
                  </a:txBody>
                  <a:tcPr marL="36000" marR="36000" marT="36000" marB="36000" anchor="ctr">
                    <a:lnL w="12700" cap="flat" cmpd="sng" algn="ctr">
                      <a:solidFill>
                        <a:schemeClr val="tx1"/>
                      </a:solidFill>
                      <a:prstDash val="sysDot"/>
                      <a:round/>
                      <a:headEnd type="none" w="med" len="med"/>
                      <a:tailEnd type="none" w="med" len="med"/>
                    </a:lnL>
                    <a:solidFill>
                      <a:schemeClr val="tx2">
                        <a:lumMod val="10000"/>
                        <a:lumOff val="90000"/>
                      </a:schemeClr>
                    </a:solidFill>
                  </a:tcPr>
                </a:tc>
                <a:extLst>
                  <a:ext uri="{0D108BD9-81ED-4DB2-BD59-A6C34878D82A}">
                    <a16:rowId xmlns:a16="http://schemas.microsoft.com/office/drawing/2014/main" val="2401995697"/>
                  </a:ext>
                </a:extLst>
              </a:tr>
              <a:tr h="540000">
                <a:tc>
                  <a:txBody>
                    <a:bodyPr/>
                    <a:lstStyle/>
                    <a:p>
                      <a:pPr algn="just"/>
                      <a:r>
                        <a:rPr kumimoji="1" lang="ja-JP" altLang="en-US" sz="1000" dirty="0">
                          <a:solidFill>
                            <a:schemeClr val="tx1"/>
                          </a:solidFill>
                          <a:latin typeface="BIZ UDゴシック" panose="020B0400000000000000" pitchFamily="49" charset="-128"/>
                          <a:ea typeface="BIZ UDゴシック" panose="020B0400000000000000" pitchFamily="49" charset="-128"/>
                        </a:rPr>
                        <a:t>送付の取り止め</a:t>
                      </a:r>
                      <a:r>
                        <a:rPr kumimoji="1" lang="en-US" altLang="ja-JP" sz="1000" baseline="30000" dirty="0">
                          <a:solidFill>
                            <a:schemeClr val="tx1"/>
                          </a:solidFill>
                          <a:latin typeface="BIZ UDゴシック" panose="020B0400000000000000" pitchFamily="49" charset="-128"/>
                          <a:ea typeface="BIZ UDゴシック" panose="020B0400000000000000" pitchFamily="49" charset="-128"/>
                        </a:rPr>
                        <a:t>(※</a:t>
                      </a:r>
                      <a:r>
                        <a:rPr kumimoji="1" lang="ja-JP" altLang="en-US" sz="1000" baseline="30000" dirty="0">
                          <a:solidFill>
                            <a:schemeClr val="tx1"/>
                          </a:solidFill>
                          <a:latin typeface="BIZ UDゴシック" panose="020B0400000000000000" pitchFamily="49" charset="-128"/>
                          <a:ea typeface="BIZ UDゴシック" panose="020B0400000000000000" pitchFamily="49" charset="-128"/>
                        </a:rPr>
                        <a:t>１、２</a:t>
                      </a:r>
                      <a:r>
                        <a:rPr kumimoji="1" lang="en-US" altLang="ja-JP" sz="1000" baseline="30000" dirty="0">
                          <a:solidFill>
                            <a:schemeClr val="tx1"/>
                          </a:solidFill>
                          <a:latin typeface="BIZ UDゴシック" panose="020B0400000000000000" pitchFamily="49" charset="-128"/>
                          <a:ea typeface="BIZ UDゴシック" panose="020B0400000000000000" pitchFamily="49" charset="-128"/>
                        </a:rPr>
                        <a:t>)</a:t>
                      </a:r>
                      <a:endParaRPr kumimoji="1" lang="ja-JP" altLang="en-US" sz="1000" baseline="30000" dirty="0">
                        <a:solidFill>
                          <a:schemeClr val="tx1"/>
                        </a:solidFill>
                        <a:latin typeface="BIZ UDゴシック" panose="020B0400000000000000" pitchFamily="49" charset="-128"/>
                        <a:ea typeface="BIZ UDゴシック" panose="020B0400000000000000" pitchFamily="49" charset="-128"/>
                      </a:endParaRPr>
                    </a:p>
                  </a:txBody>
                  <a:tcPr marL="36000" marR="36000" marT="36000" marB="36000" anchor="ctr">
                    <a:solidFill>
                      <a:schemeClr val="bg1">
                        <a:lumMod val="95000"/>
                      </a:schemeClr>
                    </a:solidFill>
                  </a:tcPr>
                </a:tc>
                <a:tc>
                  <a:txBody>
                    <a:bodyPr/>
                    <a:lstStyle/>
                    <a:p>
                      <a:pPr algn="ctr"/>
                      <a:endParaRPr kumimoji="1" lang="ja-JP" altLang="en-US" sz="1000">
                        <a:solidFill>
                          <a:schemeClr val="tx1"/>
                        </a:solidFill>
                        <a:latin typeface="BIZ UDゴシック" panose="020B0400000000000000" pitchFamily="49" charset="-128"/>
                        <a:ea typeface="BIZ UDゴシック" panose="020B0400000000000000" pitchFamily="49" charset="-128"/>
                      </a:endParaRPr>
                    </a:p>
                  </a:txBody>
                  <a:tcPr marL="36000" marR="36000" marT="36000" marB="36000" anchor="ctr">
                    <a:lnR w="12700" cap="flat" cmpd="sng" algn="ctr">
                      <a:solidFill>
                        <a:schemeClr val="tx1"/>
                      </a:solidFill>
                      <a:prstDash val="sysDot"/>
                      <a:round/>
                      <a:headEnd type="none" w="med" len="med"/>
                      <a:tailEnd type="none" w="med" len="med"/>
                    </a:lnR>
                    <a:solidFill>
                      <a:schemeClr val="bg1">
                        <a:lumMod val="95000"/>
                      </a:schemeClr>
                    </a:solidFill>
                  </a:tcPr>
                </a:tc>
                <a:tc>
                  <a:txBody>
                    <a:bodyPr/>
                    <a:lstStyle/>
                    <a:p>
                      <a:pPr algn="ctr"/>
                      <a:endParaRPr kumimoji="1" lang="ja-JP" altLang="en-US" sz="1000" dirty="0">
                        <a:solidFill>
                          <a:schemeClr val="tx1"/>
                        </a:solidFill>
                        <a:latin typeface="BIZ UDゴシック" panose="020B0400000000000000" pitchFamily="49" charset="-128"/>
                        <a:ea typeface="BIZ UDゴシック" panose="020B0400000000000000" pitchFamily="49" charset="-128"/>
                      </a:endParaRPr>
                    </a:p>
                  </a:txBody>
                  <a:tcPr marL="36000" marR="36000" marT="36000" marB="3600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solidFill>
                      <a:schemeClr val="bg1">
                        <a:lumMod val="95000"/>
                      </a:schemeClr>
                    </a:solidFill>
                  </a:tcPr>
                </a:tc>
                <a:tc>
                  <a:txBody>
                    <a:bodyPr/>
                    <a:lstStyle/>
                    <a:p>
                      <a:pPr algn="ctr"/>
                      <a:endParaRPr kumimoji="1" lang="ja-JP" altLang="en-US" sz="1000" dirty="0">
                        <a:solidFill>
                          <a:schemeClr val="tx1"/>
                        </a:solidFill>
                        <a:latin typeface="BIZ UDゴシック" panose="020B0400000000000000" pitchFamily="49" charset="-128"/>
                        <a:ea typeface="BIZ UDゴシック" panose="020B0400000000000000" pitchFamily="49" charset="-128"/>
                      </a:endParaRPr>
                    </a:p>
                  </a:txBody>
                  <a:tcPr marL="36000" marR="36000" marT="36000" marB="3600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solidFill>
                      <a:schemeClr val="bg1">
                        <a:lumMod val="95000"/>
                      </a:schemeClr>
                    </a:solidFill>
                  </a:tcPr>
                </a:tc>
                <a:tc>
                  <a:txBody>
                    <a:bodyPr/>
                    <a:lstStyle/>
                    <a:p>
                      <a:pPr algn="ctr"/>
                      <a:endParaRPr kumimoji="1" lang="ja-JP" altLang="en-US" sz="1000">
                        <a:solidFill>
                          <a:schemeClr val="tx1"/>
                        </a:solidFill>
                        <a:latin typeface="BIZ UDゴシック" panose="020B0400000000000000" pitchFamily="49" charset="-128"/>
                        <a:ea typeface="BIZ UDゴシック" panose="020B0400000000000000" pitchFamily="49" charset="-128"/>
                      </a:endParaRPr>
                    </a:p>
                  </a:txBody>
                  <a:tcPr marL="36000" marR="36000" marT="36000" marB="3600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solidFill>
                      <a:schemeClr val="bg1">
                        <a:lumMod val="95000"/>
                      </a:schemeClr>
                    </a:solidFill>
                  </a:tcPr>
                </a:tc>
                <a:tc>
                  <a:txBody>
                    <a:bodyPr/>
                    <a:lstStyle/>
                    <a:p>
                      <a:pPr algn="ctr"/>
                      <a:endParaRPr kumimoji="1" lang="ja-JP" altLang="en-US" sz="1000" dirty="0">
                        <a:solidFill>
                          <a:schemeClr val="tx1"/>
                        </a:solidFill>
                        <a:latin typeface="BIZ UDゴシック" panose="020B0400000000000000" pitchFamily="49" charset="-128"/>
                        <a:ea typeface="BIZ UDゴシック" panose="020B0400000000000000" pitchFamily="49" charset="-128"/>
                      </a:endParaRPr>
                    </a:p>
                  </a:txBody>
                  <a:tcPr marL="36000" marR="36000" marT="36000" marB="3600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solidFill>
                      <a:schemeClr val="bg1">
                        <a:lumMod val="95000"/>
                      </a:schemeClr>
                    </a:solidFill>
                  </a:tcPr>
                </a:tc>
                <a:tc>
                  <a:txBody>
                    <a:bodyPr/>
                    <a:lstStyle/>
                    <a:p>
                      <a:pPr algn="ctr"/>
                      <a:endParaRPr kumimoji="1" lang="ja-JP" altLang="en-US" sz="1000">
                        <a:solidFill>
                          <a:schemeClr val="tx1"/>
                        </a:solidFill>
                        <a:latin typeface="BIZ UDゴシック" panose="020B0400000000000000" pitchFamily="49" charset="-128"/>
                        <a:ea typeface="BIZ UDゴシック" panose="020B0400000000000000" pitchFamily="49" charset="-128"/>
                      </a:endParaRPr>
                    </a:p>
                  </a:txBody>
                  <a:tcPr marL="36000" marR="36000" marT="36000" marB="3600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solidFill>
                      <a:schemeClr val="bg1">
                        <a:lumMod val="95000"/>
                      </a:schemeClr>
                    </a:solidFill>
                  </a:tcPr>
                </a:tc>
                <a:tc>
                  <a:txBody>
                    <a:bodyPr/>
                    <a:lstStyle/>
                    <a:p>
                      <a:pPr algn="ctr"/>
                      <a:endParaRPr kumimoji="1" lang="ja-JP" altLang="en-US" sz="1000" dirty="0">
                        <a:solidFill>
                          <a:schemeClr val="tx1"/>
                        </a:solidFill>
                        <a:latin typeface="BIZ UDゴシック" panose="020B0400000000000000" pitchFamily="49" charset="-128"/>
                        <a:ea typeface="BIZ UDゴシック" panose="020B0400000000000000" pitchFamily="49" charset="-128"/>
                      </a:endParaRPr>
                    </a:p>
                  </a:txBody>
                  <a:tcPr marL="36000" marR="36000" marT="36000" marB="36000" anchor="ctr">
                    <a:lnL w="12700" cap="flat" cmpd="sng" algn="ctr">
                      <a:solidFill>
                        <a:schemeClr val="tx1"/>
                      </a:solidFill>
                      <a:prstDash val="sysDot"/>
                      <a:round/>
                      <a:headEnd type="none" w="med" len="med"/>
                      <a:tailEnd type="none" w="med" len="med"/>
                    </a:lnL>
                    <a:solidFill>
                      <a:schemeClr val="bg1">
                        <a:lumMod val="95000"/>
                      </a:schemeClr>
                    </a:solidFill>
                  </a:tcPr>
                </a:tc>
                <a:tc>
                  <a:txBody>
                    <a:bodyPr/>
                    <a:lstStyle/>
                    <a:p>
                      <a:pPr algn="ctr"/>
                      <a:endParaRPr kumimoji="1" lang="ja-JP" altLang="en-US" sz="1000">
                        <a:solidFill>
                          <a:schemeClr val="tx1"/>
                        </a:solidFill>
                        <a:latin typeface="BIZ UDゴシック" panose="020B0400000000000000" pitchFamily="49" charset="-128"/>
                        <a:ea typeface="BIZ UDゴシック" panose="020B0400000000000000" pitchFamily="49" charset="-128"/>
                      </a:endParaRPr>
                    </a:p>
                  </a:txBody>
                  <a:tcPr marL="36000" marR="36000" marT="36000" marB="36000" anchor="ctr">
                    <a:lnR w="12700" cap="flat" cmpd="sng" algn="ctr">
                      <a:solidFill>
                        <a:schemeClr val="tx1"/>
                      </a:solidFill>
                      <a:prstDash val="sysDot"/>
                      <a:round/>
                      <a:headEnd type="none" w="med" len="med"/>
                      <a:tailEnd type="none" w="med" len="med"/>
                    </a:lnR>
                    <a:solidFill>
                      <a:schemeClr val="bg1">
                        <a:lumMod val="95000"/>
                      </a:schemeClr>
                    </a:solidFill>
                  </a:tcPr>
                </a:tc>
                <a:tc>
                  <a:txBody>
                    <a:bodyPr/>
                    <a:lstStyle/>
                    <a:p>
                      <a:pPr algn="ctr"/>
                      <a:endParaRPr kumimoji="1" lang="ja-JP" altLang="en-US" sz="1000">
                        <a:solidFill>
                          <a:schemeClr val="tx1"/>
                        </a:solidFill>
                        <a:latin typeface="BIZ UDゴシック" panose="020B0400000000000000" pitchFamily="49" charset="-128"/>
                        <a:ea typeface="BIZ UDゴシック" panose="020B0400000000000000" pitchFamily="49" charset="-128"/>
                      </a:endParaRPr>
                    </a:p>
                  </a:txBody>
                  <a:tcPr marL="36000" marR="36000" marT="36000" marB="3600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solidFill>
                      <a:schemeClr val="bg1">
                        <a:lumMod val="95000"/>
                      </a:schemeClr>
                    </a:solidFill>
                  </a:tcPr>
                </a:tc>
                <a:tc>
                  <a:txBody>
                    <a:bodyPr/>
                    <a:lstStyle/>
                    <a:p>
                      <a:pPr algn="ctr"/>
                      <a:endParaRPr kumimoji="1" lang="ja-JP" altLang="en-US" sz="1000">
                        <a:solidFill>
                          <a:schemeClr val="tx1"/>
                        </a:solidFill>
                        <a:latin typeface="BIZ UDゴシック" panose="020B0400000000000000" pitchFamily="49" charset="-128"/>
                        <a:ea typeface="BIZ UDゴシック" panose="020B0400000000000000" pitchFamily="49" charset="-128"/>
                      </a:endParaRPr>
                    </a:p>
                  </a:txBody>
                  <a:tcPr marL="36000" marR="36000" marT="36000" marB="3600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solidFill>
                      <a:schemeClr val="bg1">
                        <a:lumMod val="95000"/>
                      </a:schemeClr>
                    </a:solidFill>
                  </a:tcPr>
                </a:tc>
                <a:tc>
                  <a:txBody>
                    <a:bodyPr/>
                    <a:lstStyle/>
                    <a:p>
                      <a:pPr algn="ctr"/>
                      <a:endParaRPr kumimoji="1" lang="ja-JP" altLang="en-US" sz="1000">
                        <a:solidFill>
                          <a:schemeClr val="tx1"/>
                        </a:solidFill>
                        <a:latin typeface="BIZ UDゴシック" panose="020B0400000000000000" pitchFamily="49" charset="-128"/>
                        <a:ea typeface="BIZ UDゴシック" panose="020B0400000000000000" pitchFamily="49" charset="-128"/>
                      </a:endParaRPr>
                    </a:p>
                  </a:txBody>
                  <a:tcPr marL="36000" marR="36000" marT="36000" marB="3600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solidFill>
                      <a:schemeClr val="bg1">
                        <a:lumMod val="95000"/>
                      </a:schemeClr>
                    </a:solidFill>
                  </a:tcPr>
                </a:tc>
                <a:tc>
                  <a:txBody>
                    <a:bodyPr/>
                    <a:lstStyle/>
                    <a:p>
                      <a:pPr algn="ctr"/>
                      <a:endParaRPr kumimoji="1" lang="ja-JP" altLang="en-US" sz="1000">
                        <a:solidFill>
                          <a:schemeClr val="tx1"/>
                        </a:solidFill>
                        <a:latin typeface="BIZ UDゴシック" panose="020B0400000000000000" pitchFamily="49" charset="-128"/>
                        <a:ea typeface="BIZ UDゴシック" panose="020B0400000000000000" pitchFamily="49" charset="-128"/>
                      </a:endParaRPr>
                    </a:p>
                  </a:txBody>
                  <a:tcPr marL="36000" marR="36000" marT="36000" marB="3600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solidFill>
                      <a:schemeClr val="bg1">
                        <a:lumMod val="95000"/>
                      </a:schemeClr>
                    </a:solidFill>
                  </a:tcPr>
                </a:tc>
                <a:tc>
                  <a:txBody>
                    <a:bodyPr/>
                    <a:lstStyle/>
                    <a:p>
                      <a:pPr algn="ctr"/>
                      <a:endParaRPr kumimoji="1" lang="ja-JP" altLang="en-US" sz="1000">
                        <a:solidFill>
                          <a:schemeClr val="tx1"/>
                        </a:solidFill>
                        <a:latin typeface="BIZ UDゴシック" panose="020B0400000000000000" pitchFamily="49" charset="-128"/>
                        <a:ea typeface="BIZ UDゴシック" panose="020B0400000000000000" pitchFamily="49" charset="-128"/>
                      </a:endParaRPr>
                    </a:p>
                  </a:txBody>
                  <a:tcPr marL="36000" marR="36000" marT="36000" marB="3600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solidFill>
                      <a:schemeClr val="bg1">
                        <a:lumMod val="95000"/>
                      </a:schemeClr>
                    </a:solidFill>
                  </a:tcPr>
                </a:tc>
                <a:tc>
                  <a:txBody>
                    <a:bodyPr/>
                    <a:lstStyle/>
                    <a:p>
                      <a:pPr algn="ctr"/>
                      <a:endParaRPr kumimoji="1" lang="ja-JP" altLang="en-US" sz="1000">
                        <a:solidFill>
                          <a:schemeClr val="tx1"/>
                        </a:solidFill>
                        <a:latin typeface="BIZ UDゴシック" panose="020B0400000000000000" pitchFamily="49" charset="-128"/>
                        <a:ea typeface="BIZ UDゴシック" panose="020B0400000000000000" pitchFamily="49" charset="-128"/>
                      </a:endParaRPr>
                    </a:p>
                  </a:txBody>
                  <a:tcPr marL="36000" marR="36000" marT="36000" marB="3600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solidFill>
                      <a:schemeClr val="bg1">
                        <a:lumMod val="95000"/>
                      </a:schemeClr>
                    </a:solidFill>
                  </a:tcPr>
                </a:tc>
                <a:tc>
                  <a:txBody>
                    <a:bodyPr/>
                    <a:lstStyle/>
                    <a:p>
                      <a:pPr algn="ctr"/>
                      <a:endParaRPr kumimoji="1" lang="ja-JP" altLang="en-US" sz="1000">
                        <a:solidFill>
                          <a:schemeClr val="tx1"/>
                        </a:solidFill>
                        <a:latin typeface="BIZ UDゴシック" panose="020B0400000000000000" pitchFamily="49" charset="-128"/>
                        <a:ea typeface="BIZ UDゴシック" panose="020B0400000000000000" pitchFamily="49" charset="-128"/>
                      </a:endParaRPr>
                    </a:p>
                  </a:txBody>
                  <a:tcPr marL="36000" marR="36000" marT="36000" marB="3600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solidFill>
                      <a:schemeClr val="bg1">
                        <a:lumMod val="95000"/>
                      </a:schemeClr>
                    </a:solidFill>
                  </a:tcPr>
                </a:tc>
                <a:tc>
                  <a:txBody>
                    <a:bodyPr/>
                    <a:lstStyle/>
                    <a:p>
                      <a:pPr algn="ctr"/>
                      <a:endParaRPr kumimoji="1" lang="ja-JP" altLang="en-US" sz="1000">
                        <a:solidFill>
                          <a:schemeClr val="tx1"/>
                        </a:solidFill>
                        <a:latin typeface="BIZ UDゴシック" panose="020B0400000000000000" pitchFamily="49" charset="-128"/>
                        <a:ea typeface="BIZ UDゴシック" panose="020B0400000000000000" pitchFamily="49" charset="-128"/>
                      </a:endParaRPr>
                    </a:p>
                  </a:txBody>
                  <a:tcPr marL="36000" marR="36000" marT="36000" marB="3600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solidFill>
                      <a:schemeClr val="bg1">
                        <a:lumMod val="95000"/>
                      </a:schemeClr>
                    </a:solidFill>
                  </a:tcPr>
                </a:tc>
                <a:tc>
                  <a:txBody>
                    <a:bodyPr/>
                    <a:lstStyle/>
                    <a:p>
                      <a:pPr algn="ctr"/>
                      <a:endParaRPr kumimoji="1" lang="ja-JP" altLang="en-US" sz="1000">
                        <a:solidFill>
                          <a:schemeClr val="tx1"/>
                        </a:solidFill>
                        <a:latin typeface="BIZ UDゴシック" panose="020B0400000000000000" pitchFamily="49" charset="-128"/>
                        <a:ea typeface="BIZ UDゴシック" panose="020B0400000000000000" pitchFamily="49" charset="-128"/>
                      </a:endParaRPr>
                    </a:p>
                  </a:txBody>
                  <a:tcPr marL="36000" marR="36000" marT="36000" marB="3600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solidFill>
                      <a:schemeClr val="bg1">
                        <a:lumMod val="95000"/>
                      </a:schemeClr>
                    </a:solidFill>
                  </a:tcPr>
                </a:tc>
                <a:tc>
                  <a:txBody>
                    <a:bodyPr/>
                    <a:lstStyle/>
                    <a:p>
                      <a:pPr algn="ctr"/>
                      <a:r>
                        <a:rPr kumimoji="1" lang="ja-JP" altLang="en-US" sz="1000" b="0">
                          <a:solidFill>
                            <a:schemeClr val="tx1"/>
                          </a:solidFill>
                          <a:latin typeface="BIZ UDゴシック" panose="020B0400000000000000" pitchFamily="49" charset="-128"/>
                          <a:ea typeface="BIZ UDゴシック" panose="020B0400000000000000" pitchFamily="49" charset="-128"/>
                        </a:rPr>
                        <a:t>★</a:t>
                      </a:r>
                    </a:p>
                  </a:txBody>
                  <a:tcPr marL="36000" marR="36000" marT="36000" marB="36000" anchor="ctr">
                    <a:lnL w="12700" cap="flat" cmpd="sng" algn="ctr">
                      <a:solidFill>
                        <a:schemeClr val="tx1"/>
                      </a:solidFill>
                      <a:prstDash val="sysDot"/>
                      <a:round/>
                      <a:headEnd type="none" w="med" len="med"/>
                      <a:tailEnd type="none" w="med" len="med"/>
                    </a:lnL>
                    <a:solidFill>
                      <a:schemeClr val="bg1">
                        <a:lumMod val="95000"/>
                      </a:schemeClr>
                    </a:solidFill>
                  </a:tcPr>
                </a:tc>
                <a:extLst>
                  <a:ext uri="{0D108BD9-81ED-4DB2-BD59-A6C34878D82A}">
                    <a16:rowId xmlns:a16="http://schemas.microsoft.com/office/drawing/2014/main" val="3497419903"/>
                  </a:ext>
                </a:extLst>
              </a:tr>
              <a:tr h="540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dirty="0">
                          <a:solidFill>
                            <a:schemeClr val="tx1"/>
                          </a:solidFill>
                          <a:latin typeface="BIZ UDゴシック" panose="020B0400000000000000" pitchFamily="49" charset="-128"/>
                          <a:ea typeface="BIZ UDゴシック" panose="020B0400000000000000" pitchFamily="49" charset="-128"/>
                        </a:rPr>
                        <a:t>関係団体等への説明</a:t>
                      </a:r>
                      <a:endParaRPr kumimoji="1" lang="ja-JP" altLang="en-US" sz="1000" baseline="30000" dirty="0">
                        <a:solidFill>
                          <a:schemeClr val="tx1"/>
                        </a:solidFill>
                        <a:latin typeface="BIZ UDゴシック" panose="020B0400000000000000" pitchFamily="49" charset="-128"/>
                        <a:ea typeface="BIZ UDゴシック" panose="020B0400000000000000" pitchFamily="49" charset="-128"/>
                      </a:endParaRPr>
                    </a:p>
                  </a:txBody>
                  <a:tcPr marL="36000" marR="36000" marT="36000" marB="36000" anchor="ctr">
                    <a:solidFill>
                      <a:schemeClr val="accent6">
                        <a:lumMod val="20000"/>
                        <a:lumOff val="80000"/>
                      </a:schemeClr>
                    </a:solidFill>
                  </a:tcPr>
                </a:tc>
                <a:tc>
                  <a:txBody>
                    <a:bodyPr/>
                    <a:lstStyle/>
                    <a:p>
                      <a:pPr algn="ctr"/>
                      <a:endParaRPr kumimoji="1" lang="ja-JP" altLang="en-US" sz="1000">
                        <a:solidFill>
                          <a:schemeClr val="tx1"/>
                        </a:solidFill>
                        <a:latin typeface="BIZ UDゴシック" panose="020B0400000000000000" pitchFamily="49" charset="-128"/>
                        <a:ea typeface="BIZ UDゴシック" panose="020B0400000000000000" pitchFamily="49" charset="-128"/>
                      </a:endParaRPr>
                    </a:p>
                  </a:txBody>
                  <a:tcPr marL="36000" marR="36000" marT="36000" marB="36000" anchor="ctr">
                    <a:lnR w="12700" cap="flat" cmpd="sng" algn="ctr">
                      <a:solidFill>
                        <a:schemeClr val="tx1"/>
                      </a:solidFill>
                      <a:prstDash val="sysDot"/>
                      <a:round/>
                      <a:headEnd type="none" w="med" len="med"/>
                      <a:tailEnd type="none" w="med" len="med"/>
                    </a:lnR>
                    <a:solidFill>
                      <a:schemeClr val="accent6">
                        <a:lumMod val="20000"/>
                        <a:lumOff val="80000"/>
                      </a:schemeClr>
                    </a:solidFill>
                  </a:tcPr>
                </a:tc>
                <a:tc>
                  <a:txBody>
                    <a:bodyPr/>
                    <a:lstStyle/>
                    <a:p>
                      <a:pPr algn="ctr"/>
                      <a:endParaRPr kumimoji="1" lang="ja-JP" altLang="en-US" sz="1000">
                        <a:solidFill>
                          <a:schemeClr val="tx1"/>
                        </a:solidFill>
                        <a:latin typeface="BIZ UDゴシック" panose="020B0400000000000000" pitchFamily="49" charset="-128"/>
                        <a:ea typeface="BIZ UDゴシック" panose="020B0400000000000000" pitchFamily="49" charset="-128"/>
                      </a:endParaRPr>
                    </a:p>
                  </a:txBody>
                  <a:tcPr marL="36000" marR="36000" marT="36000" marB="3600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solidFill>
                      <a:schemeClr val="accent6">
                        <a:lumMod val="20000"/>
                        <a:lumOff val="80000"/>
                      </a:schemeClr>
                    </a:solidFill>
                  </a:tcPr>
                </a:tc>
                <a:tc>
                  <a:txBody>
                    <a:bodyPr/>
                    <a:lstStyle/>
                    <a:p>
                      <a:pPr algn="ctr"/>
                      <a:endParaRPr kumimoji="1" lang="ja-JP" altLang="en-US" sz="1000">
                        <a:solidFill>
                          <a:schemeClr val="tx1"/>
                        </a:solidFill>
                        <a:latin typeface="BIZ UDゴシック" panose="020B0400000000000000" pitchFamily="49" charset="-128"/>
                        <a:ea typeface="BIZ UDゴシック" panose="020B0400000000000000" pitchFamily="49" charset="-128"/>
                      </a:endParaRPr>
                    </a:p>
                  </a:txBody>
                  <a:tcPr marL="36000" marR="36000" marT="36000" marB="3600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solidFill>
                      <a:schemeClr val="accent6">
                        <a:lumMod val="20000"/>
                        <a:lumOff val="80000"/>
                      </a:schemeClr>
                    </a:solidFill>
                  </a:tcPr>
                </a:tc>
                <a:tc>
                  <a:txBody>
                    <a:bodyPr/>
                    <a:lstStyle/>
                    <a:p>
                      <a:pPr algn="ctr"/>
                      <a:endParaRPr kumimoji="1" lang="ja-JP" altLang="en-US" sz="1000">
                        <a:solidFill>
                          <a:schemeClr val="tx1"/>
                        </a:solidFill>
                        <a:latin typeface="BIZ UDゴシック" panose="020B0400000000000000" pitchFamily="49" charset="-128"/>
                        <a:ea typeface="BIZ UDゴシック" panose="020B0400000000000000" pitchFamily="49" charset="-128"/>
                      </a:endParaRPr>
                    </a:p>
                  </a:txBody>
                  <a:tcPr marL="36000" marR="36000" marT="36000" marB="3600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solidFill>
                      <a:schemeClr val="accent6">
                        <a:lumMod val="20000"/>
                        <a:lumOff val="80000"/>
                      </a:schemeClr>
                    </a:solidFill>
                  </a:tcPr>
                </a:tc>
                <a:tc>
                  <a:txBody>
                    <a:bodyPr/>
                    <a:lstStyle/>
                    <a:p>
                      <a:pPr algn="ctr"/>
                      <a:endParaRPr kumimoji="1" lang="ja-JP" altLang="en-US" sz="1000">
                        <a:solidFill>
                          <a:schemeClr val="tx1"/>
                        </a:solidFill>
                        <a:latin typeface="BIZ UDゴシック" panose="020B0400000000000000" pitchFamily="49" charset="-128"/>
                        <a:ea typeface="BIZ UDゴシック" panose="020B0400000000000000" pitchFamily="49" charset="-128"/>
                      </a:endParaRPr>
                    </a:p>
                  </a:txBody>
                  <a:tcPr marL="36000" marR="36000" marT="36000" marB="3600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solidFill>
                      <a:schemeClr val="accent6">
                        <a:lumMod val="20000"/>
                        <a:lumOff val="80000"/>
                      </a:schemeClr>
                    </a:solidFill>
                  </a:tcPr>
                </a:tc>
                <a:tc>
                  <a:txBody>
                    <a:bodyPr/>
                    <a:lstStyle/>
                    <a:p>
                      <a:pPr algn="ctr"/>
                      <a:endParaRPr kumimoji="1" lang="ja-JP" altLang="en-US" sz="1000">
                        <a:solidFill>
                          <a:schemeClr val="tx1"/>
                        </a:solidFill>
                        <a:latin typeface="BIZ UDゴシック" panose="020B0400000000000000" pitchFamily="49" charset="-128"/>
                        <a:ea typeface="BIZ UDゴシック" panose="020B0400000000000000" pitchFamily="49" charset="-128"/>
                      </a:endParaRPr>
                    </a:p>
                  </a:txBody>
                  <a:tcPr marL="36000" marR="36000" marT="36000" marB="3600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solidFill>
                      <a:schemeClr val="accent6">
                        <a:lumMod val="20000"/>
                        <a:lumOff val="80000"/>
                      </a:schemeClr>
                    </a:solidFill>
                  </a:tcPr>
                </a:tc>
                <a:tc>
                  <a:txBody>
                    <a:bodyPr/>
                    <a:lstStyle/>
                    <a:p>
                      <a:pPr algn="ctr"/>
                      <a:endParaRPr kumimoji="1" lang="ja-JP" altLang="en-US" sz="1000">
                        <a:solidFill>
                          <a:schemeClr val="tx1"/>
                        </a:solidFill>
                        <a:latin typeface="BIZ UDゴシック" panose="020B0400000000000000" pitchFamily="49" charset="-128"/>
                        <a:ea typeface="BIZ UDゴシック" panose="020B0400000000000000" pitchFamily="49" charset="-128"/>
                      </a:endParaRPr>
                    </a:p>
                  </a:txBody>
                  <a:tcPr marL="36000" marR="36000" marT="36000" marB="36000" anchor="ctr">
                    <a:lnL w="12700" cap="flat" cmpd="sng" algn="ctr">
                      <a:solidFill>
                        <a:schemeClr val="tx1"/>
                      </a:solidFill>
                      <a:prstDash val="sysDot"/>
                      <a:round/>
                      <a:headEnd type="none" w="med" len="med"/>
                      <a:tailEnd type="none" w="med" len="med"/>
                    </a:lnL>
                    <a:solidFill>
                      <a:schemeClr val="accent6">
                        <a:lumMod val="20000"/>
                        <a:lumOff val="80000"/>
                      </a:schemeClr>
                    </a:solidFill>
                  </a:tcPr>
                </a:tc>
                <a:tc>
                  <a:txBody>
                    <a:bodyPr/>
                    <a:lstStyle/>
                    <a:p>
                      <a:pPr algn="ctr"/>
                      <a:endParaRPr kumimoji="1" lang="ja-JP" altLang="en-US" sz="1000" dirty="0">
                        <a:solidFill>
                          <a:schemeClr val="tx1"/>
                        </a:solidFill>
                        <a:latin typeface="BIZ UDゴシック" panose="020B0400000000000000" pitchFamily="49" charset="-128"/>
                        <a:ea typeface="BIZ UDゴシック" panose="020B0400000000000000" pitchFamily="49" charset="-128"/>
                      </a:endParaRPr>
                    </a:p>
                  </a:txBody>
                  <a:tcPr marL="36000" marR="36000" marT="36000" marB="36000" anchor="ctr">
                    <a:lnR w="12700" cap="flat" cmpd="sng" algn="ctr">
                      <a:solidFill>
                        <a:schemeClr val="tx1"/>
                      </a:solidFill>
                      <a:prstDash val="sysDot"/>
                      <a:round/>
                      <a:headEnd type="none" w="med" len="med"/>
                      <a:tailEnd type="none" w="med" len="med"/>
                    </a:lnR>
                    <a:solidFill>
                      <a:schemeClr val="accent6">
                        <a:lumMod val="20000"/>
                        <a:lumOff val="80000"/>
                      </a:schemeClr>
                    </a:solidFill>
                  </a:tcPr>
                </a:tc>
                <a:tc>
                  <a:txBody>
                    <a:bodyPr/>
                    <a:lstStyle/>
                    <a:p>
                      <a:pPr algn="ctr"/>
                      <a:endParaRPr kumimoji="1" lang="ja-JP" altLang="en-US" sz="1000" dirty="0">
                        <a:solidFill>
                          <a:schemeClr val="tx1"/>
                        </a:solidFill>
                        <a:latin typeface="BIZ UDゴシック" panose="020B0400000000000000" pitchFamily="49" charset="-128"/>
                        <a:ea typeface="BIZ UDゴシック" panose="020B0400000000000000" pitchFamily="49" charset="-128"/>
                      </a:endParaRPr>
                    </a:p>
                  </a:txBody>
                  <a:tcPr marL="36000" marR="36000" marT="36000" marB="3600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solidFill>
                      <a:schemeClr val="accent6">
                        <a:lumMod val="20000"/>
                        <a:lumOff val="80000"/>
                      </a:schemeClr>
                    </a:solidFill>
                  </a:tcPr>
                </a:tc>
                <a:tc>
                  <a:txBody>
                    <a:bodyPr/>
                    <a:lstStyle/>
                    <a:p>
                      <a:pPr algn="ctr"/>
                      <a:endParaRPr kumimoji="1" lang="ja-JP" altLang="en-US" sz="1000" dirty="0">
                        <a:solidFill>
                          <a:schemeClr val="tx1"/>
                        </a:solidFill>
                        <a:latin typeface="BIZ UDゴシック" panose="020B0400000000000000" pitchFamily="49" charset="-128"/>
                        <a:ea typeface="BIZ UDゴシック" panose="020B0400000000000000" pitchFamily="49" charset="-128"/>
                      </a:endParaRPr>
                    </a:p>
                  </a:txBody>
                  <a:tcPr marL="36000" marR="36000" marT="36000" marB="3600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solidFill>
                      <a:schemeClr val="accent6">
                        <a:lumMod val="20000"/>
                        <a:lumOff val="80000"/>
                      </a:schemeClr>
                    </a:solidFill>
                  </a:tcPr>
                </a:tc>
                <a:tc>
                  <a:txBody>
                    <a:bodyPr/>
                    <a:lstStyle/>
                    <a:p>
                      <a:pPr algn="ctr"/>
                      <a:endParaRPr kumimoji="1" lang="ja-JP" altLang="en-US" sz="1000">
                        <a:solidFill>
                          <a:schemeClr val="tx1"/>
                        </a:solidFill>
                        <a:latin typeface="BIZ UDゴシック" panose="020B0400000000000000" pitchFamily="49" charset="-128"/>
                        <a:ea typeface="BIZ UDゴシック" panose="020B0400000000000000" pitchFamily="49" charset="-128"/>
                      </a:endParaRPr>
                    </a:p>
                  </a:txBody>
                  <a:tcPr marL="36000" marR="36000" marT="36000" marB="3600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solidFill>
                      <a:schemeClr val="accent6">
                        <a:lumMod val="20000"/>
                        <a:lumOff val="80000"/>
                      </a:schemeClr>
                    </a:solidFill>
                  </a:tcPr>
                </a:tc>
                <a:tc>
                  <a:txBody>
                    <a:bodyPr/>
                    <a:lstStyle/>
                    <a:p>
                      <a:pPr algn="ctr"/>
                      <a:endParaRPr kumimoji="1" lang="ja-JP" altLang="en-US" sz="1000" dirty="0">
                        <a:solidFill>
                          <a:schemeClr val="tx1"/>
                        </a:solidFill>
                        <a:latin typeface="BIZ UDゴシック" panose="020B0400000000000000" pitchFamily="49" charset="-128"/>
                        <a:ea typeface="BIZ UDゴシック" panose="020B0400000000000000" pitchFamily="49" charset="-128"/>
                      </a:endParaRPr>
                    </a:p>
                  </a:txBody>
                  <a:tcPr marL="36000" marR="36000" marT="36000" marB="3600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solidFill>
                      <a:schemeClr val="accent6">
                        <a:lumMod val="20000"/>
                        <a:lumOff val="80000"/>
                      </a:schemeClr>
                    </a:solidFill>
                  </a:tcPr>
                </a:tc>
                <a:tc>
                  <a:txBody>
                    <a:bodyPr/>
                    <a:lstStyle/>
                    <a:p>
                      <a:pPr algn="ctr"/>
                      <a:endParaRPr kumimoji="1" lang="ja-JP" altLang="en-US" sz="1000">
                        <a:solidFill>
                          <a:schemeClr val="tx1"/>
                        </a:solidFill>
                        <a:latin typeface="BIZ UDゴシック" panose="020B0400000000000000" pitchFamily="49" charset="-128"/>
                        <a:ea typeface="BIZ UDゴシック" panose="020B0400000000000000" pitchFamily="49" charset="-128"/>
                      </a:endParaRPr>
                    </a:p>
                  </a:txBody>
                  <a:tcPr marL="36000" marR="36000" marT="36000" marB="3600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solidFill>
                      <a:schemeClr val="accent6">
                        <a:lumMod val="20000"/>
                        <a:lumOff val="80000"/>
                      </a:schemeClr>
                    </a:solidFill>
                  </a:tcPr>
                </a:tc>
                <a:tc>
                  <a:txBody>
                    <a:bodyPr/>
                    <a:lstStyle/>
                    <a:p>
                      <a:pPr algn="ctr"/>
                      <a:endParaRPr kumimoji="1" lang="ja-JP" altLang="en-US" sz="1000">
                        <a:solidFill>
                          <a:schemeClr val="tx1"/>
                        </a:solidFill>
                        <a:latin typeface="BIZ UDゴシック" panose="020B0400000000000000" pitchFamily="49" charset="-128"/>
                        <a:ea typeface="BIZ UDゴシック" panose="020B0400000000000000" pitchFamily="49" charset="-128"/>
                      </a:endParaRPr>
                    </a:p>
                  </a:txBody>
                  <a:tcPr marL="36000" marR="36000" marT="36000" marB="3600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solidFill>
                      <a:schemeClr val="accent6">
                        <a:lumMod val="20000"/>
                        <a:lumOff val="80000"/>
                      </a:schemeClr>
                    </a:solidFill>
                  </a:tcPr>
                </a:tc>
                <a:tc>
                  <a:txBody>
                    <a:bodyPr/>
                    <a:lstStyle/>
                    <a:p>
                      <a:pPr algn="ctr"/>
                      <a:endParaRPr kumimoji="1" lang="ja-JP" altLang="en-US" sz="1000">
                        <a:solidFill>
                          <a:schemeClr val="tx1"/>
                        </a:solidFill>
                        <a:latin typeface="BIZ UDゴシック" panose="020B0400000000000000" pitchFamily="49" charset="-128"/>
                        <a:ea typeface="BIZ UDゴシック" panose="020B0400000000000000" pitchFamily="49" charset="-128"/>
                      </a:endParaRPr>
                    </a:p>
                  </a:txBody>
                  <a:tcPr marL="36000" marR="36000" marT="36000" marB="3600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solidFill>
                      <a:schemeClr val="accent6">
                        <a:lumMod val="20000"/>
                        <a:lumOff val="80000"/>
                      </a:schemeClr>
                    </a:solidFill>
                  </a:tcPr>
                </a:tc>
                <a:tc>
                  <a:txBody>
                    <a:bodyPr/>
                    <a:lstStyle/>
                    <a:p>
                      <a:pPr algn="ctr"/>
                      <a:endParaRPr kumimoji="1" lang="ja-JP" altLang="en-US" sz="1000">
                        <a:solidFill>
                          <a:schemeClr val="tx1"/>
                        </a:solidFill>
                        <a:latin typeface="BIZ UDゴシック" panose="020B0400000000000000" pitchFamily="49" charset="-128"/>
                        <a:ea typeface="BIZ UDゴシック" panose="020B0400000000000000" pitchFamily="49" charset="-128"/>
                      </a:endParaRPr>
                    </a:p>
                  </a:txBody>
                  <a:tcPr marL="36000" marR="36000" marT="36000" marB="3600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solidFill>
                      <a:schemeClr val="accent6">
                        <a:lumMod val="20000"/>
                        <a:lumOff val="80000"/>
                      </a:schemeClr>
                    </a:solidFill>
                  </a:tcPr>
                </a:tc>
                <a:tc>
                  <a:txBody>
                    <a:bodyPr/>
                    <a:lstStyle/>
                    <a:p>
                      <a:pPr algn="ctr"/>
                      <a:endParaRPr kumimoji="1" lang="ja-JP" altLang="en-US" sz="1000">
                        <a:solidFill>
                          <a:schemeClr val="tx1"/>
                        </a:solidFill>
                        <a:latin typeface="BIZ UDゴシック" panose="020B0400000000000000" pitchFamily="49" charset="-128"/>
                        <a:ea typeface="BIZ UDゴシック" panose="020B0400000000000000" pitchFamily="49" charset="-128"/>
                      </a:endParaRPr>
                    </a:p>
                  </a:txBody>
                  <a:tcPr marL="36000" marR="36000" marT="36000" marB="3600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solidFill>
                      <a:schemeClr val="accent6">
                        <a:lumMod val="20000"/>
                        <a:lumOff val="80000"/>
                      </a:schemeClr>
                    </a:solidFill>
                  </a:tcPr>
                </a:tc>
                <a:tc>
                  <a:txBody>
                    <a:bodyPr/>
                    <a:lstStyle/>
                    <a:p>
                      <a:pPr algn="ctr"/>
                      <a:endParaRPr kumimoji="1" lang="ja-JP" altLang="en-US" sz="1000">
                        <a:solidFill>
                          <a:schemeClr val="tx1"/>
                        </a:solidFill>
                        <a:latin typeface="BIZ UDゴシック" panose="020B0400000000000000" pitchFamily="49" charset="-128"/>
                        <a:ea typeface="BIZ UDゴシック" panose="020B0400000000000000" pitchFamily="49" charset="-128"/>
                      </a:endParaRPr>
                    </a:p>
                  </a:txBody>
                  <a:tcPr marL="36000" marR="36000" marT="36000" marB="36000" anchor="ctr">
                    <a:lnL w="12700" cap="flat" cmpd="sng" algn="ctr">
                      <a:solidFill>
                        <a:schemeClr val="tx1"/>
                      </a:solidFill>
                      <a:prstDash val="sysDot"/>
                      <a:round/>
                      <a:headEnd type="none" w="med" len="med"/>
                      <a:tailEnd type="none" w="med" len="med"/>
                    </a:lnL>
                    <a:solidFill>
                      <a:schemeClr val="accent6">
                        <a:lumMod val="20000"/>
                        <a:lumOff val="80000"/>
                      </a:schemeClr>
                    </a:solidFill>
                  </a:tcPr>
                </a:tc>
                <a:extLst>
                  <a:ext uri="{0D108BD9-81ED-4DB2-BD59-A6C34878D82A}">
                    <a16:rowId xmlns:a16="http://schemas.microsoft.com/office/drawing/2014/main" val="905298569"/>
                  </a:ext>
                </a:extLst>
              </a:tr>
              <a:tr h="540000">
                <a:tc>
                  <a:txBody>
                    <a:bodyPr/>
                    <a:lstStyle/>
                    <a:p>
                      <a:pPr algn="l"/>
                      <a:r>
                        <a:rPr kumimoji="1" lang="ja-JP" altLang="en-US" sz="1000">
                          <a:solidFill>
                            <a:schemeClr val="tx1"/>
                          </a:solidFill>
                          <a:latin typeface="BIZ UDゴシック" panose="020B0400000000000000" pitchFamily="49" charset="-128"/>
                          <a:ea typeface="BIZ UDゴシック" panose="020B0400000000000000" pitchFamily="49" charset="-128"/>
                        </a:rPr>
                        <a:t>広報（国税庁ＨＰ）</a:t>
                      </a:r>
                      <a:r>
                        <a:rPr kumimoji="1" lang="en-US" altLang="ja-JP" sz="1000" baseline="30000">
                          <a:solidFill>
                            <a:schemeClr val="tx1"/>
                          </a:solidFill>
                          <a:latin typeface="BIZ UDゴシック" panose="020B0400000000000000" pitchFamily="49" charset="-128"/>
                          <a:ea typeface="BIZ UDゴシック" panose="020B0400000000000000" pitchFamily="49" charset="-128"/>
                        </a:rPr>
                        <a:t>(※</a:t>
                      </a:r>
                      <a:r>
                        <a:rPr kumimoji="1" lang="ja-JP" altLang="en-US" sz="1000" baseline="30000">
                          <a:solidFill>
                            <a:schemeClr val="tx1"/>
                          </a:solidFill>
                          <a:latin typeface="BIZ UDゴシック" panose="020B0400000000000000" pitchFamily="49" charset="-128"/>
                          <a:ea typeface="BIZ UDゴシック" panose="020B0400000000000000" pitchFamily="49" charset="-128"/>
                        </a:rPr>
                        <a:t>３</a:t>
                      </a:r>
                      <a:r>
                        <a:rPr kumimoji="1" lang="en-US" altLang="ja-JP" sz="1000" baseline="30000">
                          <a:solidFill>
                            <a:schemeClr val="tx1"/>
                          </a:solidFill>
                          <a:latin typeface="BIZ UDゴシック" panose="020B0400000000000000" pitchFamily="49" charset="-128"/>
                          <a:ea typeface="BIZ UDゴシック" panose="020B0400000000000000" pitchFamily="49" charset="-128"/>
                        </a:rPr>
                        <a:t>)</a:t>
                      </a:r>
                      <a:endParaRPr kumimoji="1" lang="ja-JP" altLang="en-US" sz="1000" baseline="30000">
                        <a:solidFill>
                          <a:schemeClr val="tx1"/>
                        </a:solidFill>
                        <a:latin typeface="BIZ UDゴシック" panose="020B0400000000000000" pitchFamily="49" charset="-128"/>
                        <a:ea typeface="BIZ UDゴシック" panose="020B0400000000000000" pitchFamily="49" charset="-128"/>
                      </a:endParaRPr>
                    </a:p>
                  </a:txBody>
                  <a:tcPr marL="36000" marR="36000" marT="36000" marB="36000" anchor="ctr">
                    <a:solidFill>
                      <a:schemeClr val="bg1">
                        <a:lumMod val="95000"/>
                      </a:schemeClr>
                    </a:solidFill>
                  </a:tcPr>
                </a:tc>
                <a:tc>
                  <a:txBody>
                    <a:bodyPr/>
                    <a:lstStyle/>
                    <a:p>
                      <a:pPr algn="ctr"/>
                      <a:endParaRPr kumimoji="1" lang="ja-JP" altLang="en-US" sz="1000">
                        <a:solidFill>
                          <a:schemeClr val="tx1"/>
                        </a:solidFill>
                        <a:latin typeface="BIZ UDゴシック" panose="020B0400000000000000" pitchFamily="49" charset="-128"/>
                        <a:ea typeface="BIZ UDゴシック" panose="020B0400000000000000" pitchFamily="49" charset="-128"/>
                      </a:endParaRPr>
                    </a:p>
                  </a:txBody>
                  <a:tcPr marL="36000" marR="36000" marT="36000" marB="36000" anchor="ctr">
                    <a:lnR w="12700" cap="flat" cmpd="sng" algn="ctr">
                      <a:solidFill>
                        <a:schemeClr val="tx1"/>
                      </a:solidFill>
                      <a:prstDash val="sysDot"/>
                      <a:round/>
                      <a:headEnd type="none" w="med" len="med"/>
                      <a:tailEnd type="none" w="med" len="med"/>
                    </a:lnR>
                    <a:solidFill>
                      <a:schemeClr val="bg1">
                        <a:lumMod val="95000"/>
                      </a:schemeClr>
                    </a:solidFill>
                  </a:tcPr>
                </a:tc>
                <a:tc>
                  <a:txBody>
                    <a:bodyPr/>
                    <a:lstStyle/>
                    <a:p>
                      <a:pPr algn="ctr"/>
                      <a:endParaRPr kumimoji="1" lang="ja-JP" altLang="en-US" sz="1000">
                        <a:solidFill>
                          <a:schemeClr val="tx1"/>
                        </a:solidFill>
                        <a:latin typeface="BIZ UDゴシック" panose="020B0400000000000000" pitchFamily="49" charset="-128"/>
                        <a:ea typeface="BIZ UDゴシック" panose="020B0400000000000000" pitchFamily="49" charset="-128"/>
                      </a:endParaRPr>
                    </a:p>
                  </a:txBody>
                  <a:tcPr marL="36000" marR="36000" marT="36000" marB="3600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solidFill>
                      <a:schemeClr val="bg1">
                        <a:lumMod val="95000"/>
                      </a:schemeClr>
                    </a:solidFill>
                  </a:tcPr>
                </a:tc>
                <a:tc>
                  <a:txBody>
                    <a:bodyPr/>
                    <a:lstStyle/>
                    <a:p>
                      <a:pPr algn="ctr"/>
                      <a:endParaRPr kumimoji="1" lang="ja-JP" altLang="en-US" sz="1000">
                        <a:solidFill>
                          <a:schemeClr val="tx1"/>
                        </a:solidFill>
                        <a:latin typeface="BIZ UDゴシック" panose="020B0400000000000000" pitchFamily="49" charset="-128"/>
                        <a:ea typeface="BIZ UDゴシック" panose="020B0400000000000000" pitchFamily="49" charset="-128"/>
                      </a:endParaRPr>
                    </a:p>
                  </a:txBody>
                  <a:tcPr marL="36000" marR="36000" marT="36000" marB="3600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solidFill>
                      <a:schemeClr val="bg1">
                        <a:lumMod val="95000"/>
                      </a:schemeClr>
                    </a:solidFill>
                  </a:tcPr>
                </a:tc>
                <a:tc>
                  <a:txBody>
                    <a:bodyPr/>
                    <a:lstStyle/>
                    <a:p>
                      <a:pPr algn="ctr"/>
                      <a:endParaRPr kumimoji="1" lang="ja-JP" altLang="en-US" sz="1000">
                        <a:solidFill>
                          <a:schemeClr val="tx1"/>
                        </a:solidFill>
                        <a:latin typeface="BIZ UDゴシック" panose="020B0400000000000000" pitchFamily="49" charset="-128"/>
                        <a:ea typeface="BIZ UDゴシック" panose="020B0400000000000000" pitchFamily="49" charset="-128"/>
                      </a:endParaRPr>
                    </a:p>
                  </a:txBody>
                  <a:tcPr marL="36000" marR="36000" marT="36000" marB="3600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solidFill>
                      <a:schemeClr val="bg1">
                        <a:lumMod val="95000"/>
                      </a:schemeClr>
                    </a:solidFill>
                  </a:tcPr>
                </a:tc>
                <a:tc>
                  <a:txBody>
                    <a:bodyPr/>
                    <a:lstStyle/>
                    <a:p>
                      <a:pPr algn="ctr"/>
                      <a:endParaRPr kumimoji="1" lang="ja-JP" altLang="en-US" sz="1000">
                        <a:solidFill>
                          <a:schemeClr val="tx1"/>
                        </a:solidFill>
                        <a:latin typeface="BIZ UDゴシック" panose="020B0400000000000000" pitchFamily="49" charset="-128"/>
                        <a:ea typeface="BIZ UDゴシック" panose="020B0400000000000000" pitchFamily="49" charset="-128"/>
                      </a:endParaRPr>
                    </a:p>
                  </a:txBody>
                  <a:tcPr marL="36000" marR="36000" marT="36000" marB="3600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solidFill>
                      <a:schemeClr val="bg1">
                        <a:lumMod val="95000"/>
                      </a:schemeClr>
                    </a:solidFill>
                  </a:tcPr>
                </a:tc>
                <a:tc>
                  <a:txBody>
                    <a:bodyPr/>
                    <a:lstStyle/>
                    <a:p>
                      <a:pPr algn="ctr"/>
                      <a:endParaRPr kumimoji="1" lang="ja-JP" altLang="en-US" sz="1000">
                        <a:solidFill>
                          <a:schemeClr val="tx1"/>
                        </a:solidFill>
                        <a:latin typeface="BIZ UDゴシック" panose="020B0400000000000000" pitchFamily="49" charset="-128"/>
                        <a:ea typeface="BIZ UDゴシック" panose="020B0400000000000000" pitchFamily="49" charset="-128"/>
                      </a:endParaRPr>
                    </a:p>
                  </a:txBody>
                  <a:tcPr marL="36000" marR="36000" marT="36000" marB="3600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solidFill>
                      <a:schemeClr val="bg1">
                        <a:lumMod val="95000"/>
                      </a:schemeClr>
                    </a:solidFill>
                  </a:tcPr>
                </a:tc>
                <a:tc>
                  <a:txBody>
                    <a:bodyPr/>
                    <a:lstStyle/>
                    <a:p>
                      <a:pPr algn="ctr"/>
                      <a:endParaRPr kumimoji="1" lang="ja-JP" altLang="en-US" sz="1000">
                        <a:solidFill>
                          <a:schemeClr val="tx1"/>
                        </a:solidFill>
                        <a:latin typeface="BIZ UDゴシック" panose="020B0400000000000000" pitchFamily="49" charset="-128"/>
                        <a:ea typeface="BIZ UDゴシック" panose="020B0400000000000000" pitchFamily="49" charset="-128"/>
                      </a:endParaRPr>
                    </a:p>
                  </a:txBody>
                  <a:tcPr marL="36000" marR="36000" marT="36000" marB="36000" anchor="ctr">
                    <a:lnL w="12700" cap="flat" cmpd="sng" algn="ctr">
                      <a:solidFill>
                        <a:schemeClr val="tx1"/>
                      </a:solidFill>
                      <a:prstDash val="sysDot"/>
                      <a:round/>
                      <a:headEnd type="none" w="med" len="med"/>
                      <a:tailEnd type="none" w="med" len="med"/>
                    </a:lnL>
                    <a:solidFill>
                      <a:schemeClr val="bg1">
                        <a:lumMod val="95000"/>
                      </a:schemeClr>
                    </a:solidFill>
                  </a:tcPr>
                </a:tc>
                <a:tc>
                  <a:txBody>
                    <a:bodyPr/>
                    <a:lstStyle/>
                    <a:p>
                      <a:pPr algn="ctr"/>
                      <a:endParaRPr kumimoji="1" lang="ja-JP" altLang="en-US" sz="1000">
                        <a:solidFill>
                          <a:schemeClr val="tx1"/>
                        </a:solidFill>
                        <a:latin typeface="BIZ UDゴシック" panose="020B0400000000000000" pitchFamily="49" charset="-128"/>
                        <a:ea typeface="BIZ UDゴシック" panose="020B0400000000000000" pitchFamily="49" charset="-128"/>
                      </a:endParaRPr>
                    </a:p>
                  </a:txBody>
                  <a:tcPr marL="36000" marR="36000" marT="36000" marB="36000" anchor="ctr">
                    <a:lnR w="12700" cap="flat" cmpd="sng" algn="ctr">
                      <a:solidFill>
                        <a:schemeClr val="tx1"/>
                      </a:solidFill>
                      <a:prstDash val="sysDot"/>
                      <a:round/>
                      <a:headEnd type="none" w="med" len="med"/>
                      <a:tailEnd type="none" w="med" len="med"/>
                    </a:lnR>
                    <a:solidFill>
                      <a:schemeClr val="bg1">
                        <a:lumMod val="95000"/>
                      </a:schemeClr>
                    </a:solidFill>
                  </a:tcPr>
                </a:tc>
                <a:tc>
                  <a:txBody>
                    <a:bodyPr/>
                    <a:lstStyle/>
                    <a:p>
                      <a:pPr algn="ctr"/>
                      <a:endParaRPr kumimoji="1" lang="ja-JP" altLang="en-US" sz="1000">
                        <a:solidFill>
                          <a:schemeClr val="tx1"/>
                        </a:solidFill>
                        <a:latin typeface="BIZ UDゴシック" panose="020B0400000000000000" pitchFamily="49" charset="-128"/>
                        <a:ea typeface="BIZ UDゴシック" panose="020B0400000000000000" pitchFamily="49" charset="-128"/>
                      </a:endParaRPr>
                    </a:p>
                  </a:txBody>
                  <a:tcPr marL="36000" marR="36000" marT="36000" marB="3600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solidFill>
                      <a:schemeClr val="bg1">
                        <a:lumMod val="95000"/>
                      </a:schemeClr>
                    </a:solidFill>
                  </a:tcPr>
                </a:tc>
                <a:tc>
                  <a:txBody>
                    <a:bodyPr/>
                    <a:lstStyle/>
                    <a:p>
                      <a:pPr algn="ctr"/>
                      <a:endParaRPr kumimoji="1" lang="ja-JP" altLang="en-US" sz="1000">
                        <a:solidFill>
                          <a:schemeClr val="tx1"/>
                        </a:solidFill>
                        <a:latin typeface="BIZ UDゴシック" panose="020B0400000000000000" pitchFamily="49" charset="-128"/>
                        <a:ea typeface="BIZ UDゴシック" panose="020B0400000000000000" pitchFamily="49" charset="-128"/>
                      </a:endParaRPr>
                    </a:p>
                  </a:txBody>
                  <a:tcPr marL="36000" marR="36000" marT="36000" marB="3600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solidFill>
                      <a:schemeClr val="bg1">
                        <a:lumMod val="95000"/>
                      </a:schemeClr>
                    </a:solidFill>
                  </a:tcPr>
                </a:tc>
                <a:tc>
                  <a:txBody>
                    <a:bodyPr/>
                    <a:lstStyle/>
                    <a:p>
                      <a:pPr algn="ctr"/>
                      <a:endParaRPr kumimoji="1" lang="ja-JP" altLang="en-US" sz="1000">
                        <a:solidFill>
                          <a:schemeClr val="tx1"/>
                        </a:solidFill>
                        <a:latin typeface="BIZ UDゴシック" panose="020B0400000000000000" pitchFamily="49" charset="-128"/>
                        <a:ea typeface="BIZ UDゴシック" panose="020B0400000000000000" pitchFamily="49" charset="-128"/>
                      </a:endParaRPr>
                    </a:p>
                  </a:txBody>
                  <a:tcPr marL="36000" marR="36000" marT="36000" marB="3600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solidFill>
                      <a:schemeClr val="bg1">
                        <a:lumMod val="95000"/>
                      </a:schemeClr>
                    </a:solidFill>
                  </a:tcPr>
                </a:tc>
                <a:tc>
                  <a:txBody>
                    <a:bodyPr/>
                    <a:lstStyle/>
                    <a:p>
                      <a:pPr algn="ctr"/>
                      <a:endParaRPr kumimoji="1" lang="ja-JP" altLang="en-US" sz="1000">
                        <a:solidFill>
                          <a:schemeClr val="tx1"/>
                        </a:solidFill>
                        <a:latin typeface="BIZ UDゴシック" panose="020B0400000000000000" pitchFamily="49" charset="-128"/>
                        <a:ea typeface="BIZ UDゴシック" panose="020B0400000000000000" pitchFamily="49" charset="-128"/>
                      </a:endParaRPr>
                    </a:p>
                  </a:txBody>
                  <a:tcPr marL="36000" marR="36000" marT="36000" marB="3600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solidFill>
                      <a:schemeClr val="bg1">
                        <a:lumMod val="95000"/>
                      </a:schemeClr>
                    </a:solidFill>
                  </a:tcPr>
                </a:tc>
                <a:tc>
                  <a:txBody>
                    <a:bodyPr/>
                    <a:lstStyle/>
                    <a:p>
                      <a:pPr algn="ctr"/>
                      <a:endParaRPr kumimoji="1" lang="ja-JP" altLang="en-US" sz="1000" dirty="0">
                        <a:solidFill>
                          <a:schemeClr val="tx1"/>
                        </a:solidFill>
                        <a:latin typeface="BIZ UDゴシック" panose="020B0400000000000000" pitchFamily="49" charset="-128"/>
                        <a:ea typeface="BIZ UDゴシック" panose="020B0400000000000000" pitchFamily="49" charset="-128"/>
                      </a:endParaRPr>
                    </a:p>
                  </a:txBody>
                  <a:tcPr marL="36000" marR="36000" marT="36000" marB="3600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solidFill>
                      <a:schemeClr val="bg1">
                        <a:lumMod val="95000"/>
                      </a:schemeClr>
                    </a:solidFill>
                  </a:tcPr>
                </a:tc>
                <a:tc>
                  <a:txBody>
                    <a:bodyPr/>
                    <a:lstStyle/>
                    <a:p>
                      <a:pPr algn="ctr"/>
                      <a:endParaRPr kumimoji="1" lang="ja-JP" altLang="en-US" sz="1000" dirty="0">
                        <a:solidFill>
                          <a:schemeClr val="tx1"/>
                        </a:solidFill>
                        <a:latin typeface="BIZ UDゴシック" panose="020B0400000000000000" pitchFamily="49" charset="-128"/>
                        <a:ea typeface="BIZ UDゴシック" panose="020B0400000000000000" pitchFamily="49" charset="-128"/>
                      </a:endParaRPr>
                    </a:p>
                  </a:txBody>
                  <a:tcPr marL="36000" marR="36000" marT="36000" marB="3600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solidFill>
                      <a:schemeClr val="bg1">
                        <a:lumMod val="95000"/>
                      </a:schemeClr>
                    </a:solidFill>
                  </a:tcPr>
                </a:tc>
                <a:tc>
                  <a:txBody>
                    <a:bodyPr/>
                    <a:lstStyle/>
                    <a:p>
                      <a:pPr algn="ctr"/>
                      <a:endParaRPr kumimoji="1" lang="ja-JP" altLang="en-US" sz="1000">
                        <a:solidFill>
                          <a:schemeClr val="tx1"/>
                        </a:solidFill>
                        <a:latin typeface="BIZ UDゴシック" panose="020B0400000000000000" pitchFamily="49" charset="-128"/>
                        <a:ea typeface="BIZ UDゴシック" panose="020B0400000000000000" pitchFamily="49" charset="-128"/>
                      </a:endParaRPr>
                    </a:p>
                  </a:txBody>
                  <a:tcPr marL="36000" marR="36000" marT="36000" marB="3600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solidFill>
                      <a:schemeClr val="bg1">
                        <a:lumMod val="95000"/>
                      </a:schemeClr>
                    </a:solidFill>
                  </a:tcPr>
                </a:tc>
                <a:tc>
                  <a:txBody>
                    <a:bodyPr/>
                    <a:lstStyle/>
                    <a:p>
                      <a:pPr algn="ctr"/>
                      <a:endParaRPr kumimoji="1" lang="ja-JP" altLang="en-US" sz="1000">
                        <a:solidFill>
                          <a:schemeClr val="tx1"/>
                        </a:solidFill>
                        <a:latin typeface="BIZ UDゴシック" panose="020B0400000000000000" pitchFamily="49" charset="-128"/>
                        <a:ea typeface="BIZ UDゴシック" panose="020B0400000000000000" pitchFamily="49" charset="-128"/>
                      </a:endParaRPr>
                    </a:p>
                  </a:txBody>
                  <a:tcPr marL="36000" marR="36000" marT="36000" marB="3600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solidFill>
                      <a:schemeClr val="bg1">
                        <a:lumMod val="95000"/>
                      </a:schemeClr>
                    </a:solidFill>
                  </a:tcPr>
                </a:tc>
                <a:tc>
                  <a:txBody>
                    <a:bodyPr/>
                    <a:lstStyle/>
                    <a:p>
                      <a:pPr algn="ctr"/>
                      <a:endParaRPr kumimoji="1" lang="ja-JP" altLang="en-US" sz="1000">
                        <a:solidFill>
                          <a:schemeClr val="tx1"/>
                        </a:solidFill>
                        <a:latin typeface="BIZ UDゴシック" panose="020B0400000000000000" pitchFamily="49" charset="-128"/>
                        <a:ea typeface="BIZ UDゴシック" panose="020B0400000000000000" pitchFamily="49" charset="-128"/>
                      </a:endParaRPr>
                    </a:p>
                  </a:txBody>
                  <a:tcPr marL="36000" marR="36000" marT="36000" marB="3600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solidFill>
                      <a:schemeClr val="bg1">
                        <a:lumMod val="95000"/>
                      </a:schemeClr>
                    </a:solidFill>
                  </a:tcPr>
                </a:tc>
                <a:tc>
                  <a:txBody>
                    <a:bodyPr/>
                    <a:lstStyle/>
                    <a:p>
                      <a:pPr algn="ctr"/>
                      <a:endParaRPr kumimoji="1" lang="ja-JP" altLang="en-US" sz="1000">
                        <a:solidFill>
                          <a:schemeClr val="tx1"/>
                        </a:solidFill>
                        <a:latin typeface="BIZ UDゴシック" panose="020B0400000000000000" pitchFamily="49" charset="-128"/>
                        <a:ea typeface="BIZ UDゴシック" panose="020B0400000000000000" pitchFamily="49" charset="-128"/>
                      </a:endParaRPr>
                    </a:p>
                  </a:txBody>
                  <a:tcPr marL="36000" marR="36000" marT="36000" marB="36000" anchor="ctr">
                    <a:lnL w="12700" cap="flat" cmpd="sng" algn="ctr">
                      <a:solidFill>
                        <a:schemeClr val="tx1"/>
                      </a:solidFill>
                      <a:prstDash val="sysDot"/>
                      <a:round/>
                      <a:headEnd type="none" w="med" len="med"/>
                      <a:tailEnd type="none" w="med" len="med"/>
                    </a:lnL>
                    <a:solidFill>
                      <a:schemeClr val="bg1">
                        <a:lumMod val="95000"/>
                      </a:schemeClr>
                    </a:solidFill>
                  </a:tcPr>
                </a:tc>
                <a:extLst>
                  <a:ext uri="{0D108BD9-81ED-4DB2-BD59-A6C34878D82A}">
                    <a16:rowId xmlns:a16="http://schemas.microsoft.com/office/drawing/2014/main" val="4192549231"/>
                  </a:ext>
                </a:extLst>
              </a:tr>
              <a:tr h="540000">
                <a:tc>
                  <a:txBody>
                    <a:bodyPr/>
                    <a:lstStyle/>
                    <a:p>
                      <a:pPr algn="l"/>
                      <a:r>
                        <a:rPr kumimoji="1" lang="ja-JP" altLang="en-US" sz="1000">
                          <a:solidFill>
                            <a:schemeClr val="tx1"/>
                          </a:solidFill>
                          <a:latin typeface="BIZ UDゴシック" panose="020B0400000000000000" pitchFamily="49" charset="-128"/>
                          <a:ea typeface="BIZ UDゴシック" panose="020B0400000000000000" pitchFamily="49" charset="-128"/>
                        </a:rPr>
                        <a:t>個別周知</a:t>
                      </a:r>
                      <a:r>
                        <a:rPr kumimoji="1" lang="en-US" altLang="ja-JP" sz="1000" baseline="30000">
                          <a:solidFill>
                            <a:schemeClr val="tx1"/>
                          </a:solidFill>
                          <a:latin typeface="BIZ UDゴシック" panose="020B0400000000000000" pitchFamily="49" charset="-128"/>
                          <a:ea typeface="BIZ UDゴシック" panose="020B0400000000000000" pitchFamily="49" charset="-128"/>
                        </a:rPr>
                        <a:t>(※</a:t>
                      </a:r>
                      <a:r>
                        <a:rPr kumimoji="1" lang="ja-JP" altLang="en-US" sz="1000" baseline="30000">
                          <a:solidFill>
                            <a:schemeClr val="tx1"/>
                          </a:solidFill>
                          <a:latin typeface="BIZ UDゴシック" panose="020B0400000000000000" pitchFamily="49" charset="-128"/>
                          <a:ea typeface="BIZ UDゴシック" panose="020B0400000000000000" pitchFamily="49" charset="-128"/>
                        </a:rPr>
                        <a:t>４</a:t>
                      </a:r>
                      <a:r>
                        <a:rPr kumimoji="1" lang="en-US" altLang="ja-JP" sz="1000" baseline="30000">
                          <a:solidFill>
                            <a:schemeClr val="tx1"/>
                          </a:solidFill>
                          <a:latin typeface="BIZ UDゴシック" panose="020B0400000000000000" pitchFamily="49" charset="-128"/>
                          <a:ea typeface="BIZ UDゴシック" panose="020B0400000000000000" pitchFamily="49" charset="-128"/>
                        </a:rPr>
                        <a:t>)</a:t>
                      </a:r>
                      <a:endParaRPr kumimoji="1" lang="ja-JP" altLang="en-US" sz="1000" baseline="30000">
                        <a:solidFill>
                          <a:schemeClr val="tx1"/>
                        </a:solidFill>
                        <a:latin typeface="BIZ UDゴシック" panose="020B0400000000000000" pitchFamily="49" charset="-128"/>
                        <a:ea typeface="BIZ UDゴシック" panose="020B0400000000000000" pitchFamily="49" charset="-128"/>
                      </a:endParaRPr>
                    </a:p>
                  </a:txBody>
                  <a:tcPr marL="36000" marR="36000" marT="36000" marB="36000" anchor="ctr">
                    <a:solidFill>
                      <a:schemeClr val="accent6">
                        <a:lumMod val="20000"/>
                        <a:lumOff val="80000"/>
                      </a:schemeClr>
                    </a:solidFill>
                  </a:tcPr>
                </a:tc>
                <a:tc>
                  <a:txBody>
                    <a:bodyPr/>
                    <a:lstStyle/>
                    <a:p>
                      <a:pPr algn="ctr"/>
                      <a:endParaRPr kumimoji="1" lang="ja-JP" altLang="en-US" sz="1000">
                        <a:solidFill>
                          <a:schemeClr val="tx1"/>
                        </a:solidFill>
                        <a:latin typeface="BIZ UDゴシック" panose="020B0400000000000000" pitchFamily="49" charset="-128"/>
                        <a:ea typeface="BIZ UDゴシック" panose="020B0400000000000000" pitchFamily="49" charset="-128"/>
                      </a:endParaRPr>
                    </a:p>
                  </a:txBody>
                  <a:tcPr marL="36000" marR="36000" marT="36000" marB="36000" anchor="ctr">
                    <a:lnR w="12700" cap="flat" cmpd="sng" algn="ctr">
                      <a:solidFill>
                        <a:schemeClr val="tx1"/>
                      </a:solidFill>
                      <a:prstDash val="sysDot"/>
                      <a:round/>
                      <a:headEnd type="none" w="med" len="med"/>
                      <a:tailEnd type="none" w="med" len="med"/>
                    </a:lnR>
                    <a:solidFill>
                      <a:schemeClr val="accent6">
                        <a:lumMod val="20000"/>
                        <a:lumOff val="80000"/>
                      </a:schemeClr>
                    </a:solidFill>
                  </a:tcPr>
                </a:tc>
                <a:tc>
                  <a:txBody>
                    <a:bodyPr/>
                    <a:lstStyle/>
                    <a:p>
                      <a:pPr algn="ctr"/>
                      <a:endParaRPr kumimoji="1" lang="ja-JP" altLang="en-US" sz="1000">
                        <a:solidFill>
                          <a:schemeClr val="tx1"/>
                        </a:solidFill>
                        <a:latin typeface="BIZ UDゴシック" panose="020B0400000000000000" pitchFamily="49" charset="-128"/>
                        <a:ea typeface="BIZ UDゴシック" panose="020B0400000000000000" pitchFamily="49" charset="-128"/>
                      </a:endParaRPr>
                    </a:p>
                  </a:txBody>
                  <a:tcPr marL="36000" marR="36000" marT="36000" marB="3600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solidFill>
                      <a:schemeClr val="accent6">
                        <a:lumMod val="20000"/>
                        <a:lumOff val="80000"/>
                      </a:schemeClr>
                    </a:solidFill>
                  </a:tcPr>
                </a:tc>
                <a:tc>
                  <a:txBody>
                    <a:bodyPr/>
                    <a:lstStyle/>
                    <a:p>
                      <a:pPr algn="ctr"/>
                      <a:endParaRPr kumimoji="1" lang="ja-JP" altLang="en-US" sz="1000">
                        <a:solidFill>
                          <a:schemeClr val="tx1"/>
                        </a:solidFill>
                        <a:latin typeface="BIZ UDゴシック" panose="020B0400000000000000" pitchFamily="49" charset="-128"/>
                        <a:ea typeface="BIZ UDゴシック" panose="020B0400000000000000" pitchFamily="49" charset="-128"/>
                      </a:endParaRPr>
                    </a:p>
                  </a:txBody>
                  <a:tcPr marL="36000" marR="36000" marT="36000" marB="3600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solidFill>
                      <a:schemeClr val="accent6">
                        <a:lumMod val="20000"/>
                        <a:lumOff val="80000"/>
                      </a:schemeClr>
                    </a:solidFill>
                  </a:tcPr>
                </a:tc>
                <a:tc>
                  <a:txBody>
                    <a:bodyPr/>
                    <a:lstStyle/>
                    <a:p>
                      <a:pPr algn="ctr"/>
                      <a:endParaRPr kumimoji="1" lang="ja-JP" altLang="en-US" sz="1000">
                        <a:solidFill>
                          <a:schemeClr val="tx1"/>
                        </a:solidFill>
                        <a:latin typeface="BIZ UDゴシック" panose="020B0400000000000000" pitchFamily="49" charset="-128"/>
                        <a:ea typeface="BIZ UDゴシック" panose="020B0400000000000000" pitchFamily="49" charset="-128"/>
                      </a:endParaRPr>
                    </a:p>
                  </a:txBody>
                  <a:tcPr marL="36000" marR="36000" marT="36000" marB="3600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solidFill>
                      <a:schemeClr val="accent6">
                        <a:lumMod val="20000"/>
                        <a:lumOff val="80000"/>
                      </a:schemeClr>
                    </a:solidFill>
                  </a:tcPr>
                </a:tc>
                <a:tc>
                  <a:txBody>
                    <a:bodyPr/>
                    <a:lstStyle/>
                    <a:p>
                      <a:pPr algn="ctr"/>
                      <a:endParaRPr kumimoji="1" lang="ja-JP" altLang="en-US" sz="1000">
                        <a:solidFill>
                          <a:schemeClr val="tx1"/>
                        </a:solidFill>
                        <a:latin typeface="BIZ UDゴシック" panose="020B0400000000000000" pitchFamily="49" charset="-128"/>
                        <a:ea typeface="BIZ UDゴシック" panose="020B0400000000000000" pitchFamily="49" charset="-128"/>
                      </a:endParaRPr>
                    </a:p>
                  </a:txBody>
                  <a:tcPr marL="36000" marR="36000" marT="36000" marB="3600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solidFill>
                      <a:schemeClr val="accent6">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a:solidFill>
                            <a:schemeClr val="tx1"/>
                          </a:solidFill>
                          <a:latin typeface="BIZ UDゴシック" panose="020B0400000000000000" pitchFamily="49" charset="-128"/>
                          <a:ea typeface="BIZ UDゴシック" panose="020B0400000000000000" pitchFamily="49" charset="-128"/>
                        </a:rPr>
                        <a:t>★</a:t>
                      </a:r>
                    </a:p>
                  </a:txBody>
                  <a:tcPr marL="36000" marR="36000" marT="36000" marB="3600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solidFill>
                      <a:schemeClr val="accent6">
                        <a:lumMod val="20000"/>
                        <a:lumOff val="80000"/>
                      </a:schemeClr>
                    </a:solidFill>
                  </a:tcPr>
                </a:tc>
                <a:tc>
                  <a:txBody>
                    <a:bodyPr/>
                    <a:lstStyle/>
                    <a:p>
                      <a:pPr algn="ctr"/>
                      <a:endParaRPr kumimoji="1" lang="ja-JP" altLang="en-US" sz="1000">
                        <a:solidFill>
                          <a:schemeClr val="tx1"/>
                        </a:solidFill>
                        <a:latin typeface="BIZ UDゴシック" panose="020B0400000000000000" pitchFamily="49" charset="-128"/>
                        <a:ea typeface="BIZ UDゴシック" panose="020B0400000000000000" pitchFamily="49" charset="-128"/>
                      </a:endParaRPr>
                    </a:p>
                  </a:txBody>
                  <a:tcPr marL="36000" marR="36000" marT="36000" marB="36000" anchor="ctr">
                    <a:lnL w="12700" cap="flat" cmpd="sng" algn="ctr">
                      <a:solidFill>
                        <a:schemeClr val="tx1"/>
                      </a:solidFill>
                      <a:prstDash val="sysDot"/>
                      <a:round/>
                      <a:headEnd type="none" w="med" len="med"/>
                      <a:tailEnd type="none" w="med" len="med"/>
                    </a:lnL>
                    <a:solidFill>
                      <a:schemeClr val="accent6">
                        <a:lumMod val="20000"/>
                        <a:lumOff val="80000"/>
                      </a:schemeClr>
                    </a:solidFill>
                  </a:tcPr>
                </a:tc>
                <a:tc>
                  <a:txBody>
                    <a:bodyPr/>
                    <a:lstStyle/>
                    <a:p>
                      <a:pPr algn="ctr"/>
                      <a:endParaRPr kumimoji="1" lang="ja-JP" altLang="en-US" sz="1000">
                        <a:solidFill>
                          <a:schemeClr val="tx1"/>
                        </a:solidFill>
                        <a:latin typeface="BIZ UDゴシック" panose="020B0400000000000000" pitchFamily="49" charset="-128"/>
                        <a:ea typeface="BIZ UDゴシック" panose="020B0400000000000000" pitchFamily="49" charset="-128"/>
                      </a:endParaRPr>
                    </a:p>
                  </a:txBody>
                  <a:tcPr marL="36000" marR="36000" marT="36000" marB="36000" anchor="ctr">
                    <a:lnR w="12700" cap="flat" cmpd="sng" algn="ctr">
                      <a:solidFill>
                        <a:schemeClr val="tx1"/>
                      </a:solidFill>
                      <a:prstDash val="sysDot"/>
                      <a:round/>
                      <a:headEnd type="none" w="med" len="med"/>
                      <a:tailEnd type="none" w="med" len="med"/>
                    </a:lnR>
                    <a:solidFill>
                      <a:schemeClr val="accent6">
                        <a:lumMod val="20000"/>
                        <a:lumOff val="80000"/>
                      </a:schemeClr>
                    </a:solidFill>
                  </a:tcPr>
                </a:tc>
                <a:tc>
                  <a:txBody>
                    <a:bodyPr/>
                    <a:lstStyle/>
                    <a:p>
                      <a:pPr algn="ctr"/>
                      <a:endParaRPr kumimoji="1" lang="ja-JP" altLang="en-US" sz="1000">
                        <a:solidFill>
                          <a:schemeClr val="tx1"/>
                        </a:solidFill>
                        <a:latin typeface="BIZ UDゴシック" panose="020B0400000000000000" pitchFamily="49" charset="-128"/>
                        <a:ea typeface="BIZ UDゴシック" panose="020B0400000000000000" pitchFamily="49" charset="-128"/>
                      </a:endParaRPr>
                    </a:p>
                  </a:txBody>
                  <a:tcPr marL="36000" marR="36000" marT="36000" marB="3600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solidFill>
                      <a:schemeClr val="accent6">
                        <a:lumMod val="20000"/>
                        <a:lumOff val="80000"/>
                      </a:schemeClr>
                    </a:solidFill>
                  </a:tcPr>
                </a:tc>
                <a:tc>
                  <a:txBody>
                    <a:bodyPr/>
                    <a:lstStyle/>
                    <a:p>
                      <a:pPr algn="ctr"/>
                      <a:endParaRPr kumimoji="1" lang="ja-JP" altLang="en-US" sz="1000">
                        <a:solidFill>
                          <a:schemeClr val="tx1"/>
                        </a:solidFill>
                        <a:latin typeface="BIZ UDゴシック" panose="020B0400000000000000" pitchFamily="49" charset="-128"/>
                        <a:ea typeface="BIZ UDゴシック" panose="020B0400000000000000" pitchFamily="49" charset="-128"/>
                      </a:endParaRPr>
                    </a:p>
                  </a:txBody>
                  <a:tcPr marL="36000" marR="36000" marT="36000" marB="3600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solidFill>
                      <a:schemeClr val="accent6">
                        <a:lumMod val="20000"/>
                        <a:lumOff val="80000"/>
                      </a:schemeClr>
                    </a:solidFill>
                  </a:tcPr>
                </a:tc>
                <a:tc>
                  <a:txBody>
                    <a:bodyPr/>
                    <a:lstStyle/>
                    <a:p>
                      <a:pPr algn="ctr"/>
                      <a:endParaRPr kumimoji="1" lang="ja-JP" altLang="en-US" sz="1000">
                        <a:solidFill>
                          <a:schemeClr val="tx1"/>
                        </a:solidFill>
                        <a:latin typeface="BIZ UDゴシック" panose="020B0400000000000000" pitchFamily="49" charset="-128"/>
                        <a:ea typeface="BIZ UDゴシック" panose="020B0400000000000000" pitchFamily="49" charset="-128"/>
                      </a:endParaRPr>
                    </a:p>
                  </a:txBody>
                  <a:tcPr marL="36000" marR="36000" marT="36000" marB="3600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solidFill>
                      <a:schemeClr val="accent6">
                        <a:lumMod val="20000"/>
                        <a:lumOff val="80000"/>
                      </a:schemeClr>
                    </a:solidFill>
                  </a:tcPr>
                </a:tc>
                <a:tc>
                  <a:txBody>
                    <a:bodyPr/>
                    <a:lstStyle/>
                    <a:p>
                      <a:pPr algn="ctr"/>
                      <a:endParaRPr kumimoji="1" lang="ja-JP" altLang="en-US" sz="1000">
                        <a:solidFill>
                          <a:schemeClr val="tx1"/>
                        </a:solidFill>
                        <a:latin typeface="BIZ UDゴシック" panose="020B0400000000000000" pitchFamily="49" charset="-128"/>
                        <a:ea typeface="BIZ UDゴシック" panose="020B0400000000000000" pitchFamily="49" charset="-128"/>
                      </a:endParaRPr>
                    </a:p>
                  </a:txBody>
                  <a:tcPr marL="36000" marR="36000" marT="36000" marB="3600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solidFill>
                      <a:schemeClr val="accent6">
                        <a:lumMod val="20000"/>
                        <a:lumOff val="80000"/>
                      </a:schemeClr>
                    </a:solidFill>
                  </a:tcPr>
                </a:tc>
                <a:tc>
                  <a:txBody>
                    <a:bodyPr/>
                    <a:lstStyle/>
                    <a:p>
                      <a:pPr algn="ctr"/>
                      <a:endParaRPr kumimoji="1" lang="ja-JP" altLang="en-US" sz="1000">
                        <a:solidFill>
                          <a:schemeClr val="tx1"/>
                        </a:solidFill>
                        <a:latin typeface="BIZ UDゴシック" panose="020B0400000000000000" pitchFamily="49" charset="-128"/>
                        <a:ea typeface="BIZ UDゴシック" panose="020B0400000000000000" pitchFamily="49" charset="-128"/>
                      </a:endParaRPr>
                    </a:p>
                  </a:txBody>
                  <a:tcPr marL="36000" marR="36000" marT="36000" marB="3600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solidFill>
                      <a:schemeClr val="accent6">
                        <a:lumMod val="20000"/>
                        <a:lumOff val="80000"/>
                      </a:schemeClr>
                    </a:solidFill>
                  </a:tcPr>
                </a:tc>
                <a:tc>
                  <a:txBody>
                    <a:bodyPr/>
                    <a:lstStyle/>
                    <a:p>
                      <a:pPr algn="ctr"/>
                      <a:endParaRPr kumimoji="1" lang="ja-JP" altLang="en-US" sz="1000" dirty="0">
                        <a:solidFill>
                          <a:schemeClr val="tx1"/>
                        </a:solidFill>
                        <a:latin typeface="BIZ UDゴシック" panose="020B0400000000000000" pitchFamily="49" charset="-128"/>
                        <a:ea typeface="BIZ UDゴシック" panose="020B0400000000000000" pitchFamily="49" charset="-128"/>
                      </a:endParaRPr>
                    </a:p>
                  </a:txBody>
                  <a:tcPr marL="36000" marR="36000" marT="36000" marB="3600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solidFill>
                      <a:schemeClr val="accent6">
                        <a:lumMod val="20000"/>
                        <a:lumOff val="80000"/>
                      </a:schemeClr>
                    </a:solidFill>
                  </a:tcPr>
                </a:tc>
                <a:tc>
                  <a:txBody>
                    <a:bodyPr/>
                    <a:lstStyle/>
                    <a:p>
                      <a:pPr algn="ctr"/>
                      <a:endParaRPr kumimoji="1" lang="ja-JP" altLang="en-US" sz="1000" dirty="0">
                        <a:solidFill>
                          <a:schemeClr val="tx1"/>
                        </a:solidFill>
                        <a:latin typeface="BIZ UDゴシック" panose="020B0400000000000000" pitchFamily="49" charset="-128"/>
                        <a:ea typeface="BIZ UDゴシック" panose="020B0400000000000000" pitchFamily="49" charset="-128"/>
                      </a:endParaRPr>
                    </a:p>
                  </a:txBody>
                  <a:tcPr marL="36000" marR="36000" marT="36000" marB="3600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solidFill>
                      <a:schemeClr val="accent6">
                        <a:lumMod val="20000"/>
                        <a:lumOff val="80000"/>
                      </a:schemeClr>
                    </a:solidFill>
                  </a:tcPr>
                </a:tc>
                <a:tc>
                  <a:txBody>
                    <a:bodyPr/>
                    <a:lstStyle/>
                    <a:p>
                      <a:pPr algn="ctr"/>
                      <a:endParaRPr kumimoji="1" lang="ja-JP" altLang="en-US" sz="1000" dirty="0">
                        <a:solidFill>
                          <a:schemeClr val="tx1"/>
                        </a:solidFill>
                        <a:latin typeface="BIZ UDゴシック" panose="020B0400000000000000" pitchFamily="49" charset="-128"/>
                        <a:ea typeface="BIZ UDゴシック" panose="020B0400000000000000" pitchFamily="49" charset="-128"/>
                      </a:endParaRPr>
                    </a:p>
                  </a:txBody>
                  <a:tcPr marL="36000" marR="36000" marT="36000" marB="3600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solidFill>
                      <a:schemeClr val="accent6">
                        <a:lumMod val="20000"/>
                        <a:lumOff val="80000"/>
                      </a:schemeClr>
                    </a:solidFill>
                  </a:tcPr>
                </a:tc>
                <a:tc>
                  <a:txBody>
                    <a:bodyPr/>
                    <a:lstStyle/>
                    <a:p>
                      <a:pPr algn="ctr"/>
                      <a:endParaRPr kumimoji="1" lang="ja-JP" altLang="en-US" sz="1000" dirty="0">
                        <a:solidFill>
                          <a:schemeClr val="tx1"/>
                        </a:solidFill>
                        <a:latin typeface="BIZ UDゴシック" panose="020B0400000000000000" pitchFamily="49" charset="-128"/>
                        <a:ea typeface="BIZ UDゴシック" panose="020B0400000000000000" pitchFamily="49" charset="-128"/>
                      </a:endParaRPr>
                    </a:p>
                  </a:txBody>
                  <a:tcPr marL="36000" marR="36000" marT="36000" marB="36000"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solidFill>
                      <a:schemeClr val="accent6">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dirty="0">
                          <a:solidFill>
                            <a:schemeClr val="tx1"/>
                          </a:solidFill>
                          <a:latin typeface="BIZ UDゴシック" panose="020B0400000000000000" pitchFamily="49" charset="-128"/>
                          <a:ea typeface="BIZ UDゴシック" panose="020B0400000000000000" pitchFamily="49" charset="-128"/>
                        </a:rPr>
                        <a:t>★</a:t>
                      </a:r>
                    </a:p>
                  </a:txBody>
                  <a:tcPr marL="36000" marR="36000" marT="36000" marB="36000" anchor="ctr">
                    <a:lnL w="12700" cap="flat" cmpd="sng" algn="ctr">
                      <a:solidFill>
                        <a:schemeClr val="tx1"/>
                      </a:solidFill>
                      <a:prstDash val="sysDot"/>
                      <a:round/>
                      <a:headEnd type="none" w="med" len="med"/>
                      <a:tailEnd type="none" w="med" len="med"/>
                    </a:lnL>
                    <a:solidFill>
                      <a:schemeClr val="accent6">
                        <a:lumMod val="20000"/>
                        <a:lumOff val="80000"/>
                      </a:schemeClr>
                    </a:solidFill>
                  </a:tcPr>
                </a:tc>
                <a:extLst>
                  <a:ext uri="{0D108BD9-81ED-4DB2-BD59-A6C34878D82A}">
                    <a16:rowId xmlns:a16="http://schemas.microsoft.com/office/drawing/2014/main" val="4099147029"/>
                  </a:ext>
                </a:extLst>
              </a:tr>
            </a:tbl>
          </a:graphicData>
        </a:graphic>
      </p:graphicFrame>
      <p:sp>
        <p:nvSpPr>
          <p:cNvPr id="5" name="矢印: 山形 4">
            <a:extLst>
              <a:ext uri="{FF2B5EF4-FFF2-40B4-BE49-F238E27FC236}">
                <a16:creationId xmlns:a16="http://schemas.microsoft.com/office/drawing/2014/main" id="{761237CB-AAC8-9E88-4DA1-C58C954C07A1}"/>
              </a:ext>
            </a:extLst>
          </p:cNvPr>
          <p:cNvSpPr/>
          <p:nvPr/>
        </p:nvSpPr>
        <p:spPr>
          <a:xfrm>
            <a:off x="1892142" y="2106869"/>
            <a:ext cx="7715454" cy="360000"/>
          </a:xfrm>
          <a:prstGeom prst="chevron">
            <a:avLst/>
          </a:prstGeom>
          <a:solidFill>
            <a:schemeClr val="accent4">
              <a:lumMod val="20000"/>
              <a:lumOff val="80000"/>
            </a:schemeClr>
          </a:solidFill>
          <a:ln w="1270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7" name="矢印: 山形 6">
            <a:extLst>
              <a:ext uri="{FF2B5EF4-FFF2-40B4-BE49-F238E27FC236}">
                <a16:creationId xmlns:a16="http://schemas.microsoft.com/office/drawing/2014/main" id="{0CFE1A70-5788-A06A-B217-7244A81D0E69}"/>
              </a:ext>
            </a:extLst>
          </p:cNvPr>
          <p:cNvSpPr/>
          <p:nvPr/>
        </p:nvSpPr>
        <p:spPr>
          <a:xfrm>
            <a:off x="3127596" y="2644677"/>
            <a:ext cx="6480000" cy="360000"/>
          </a:xfrm>
          <a:prstGeom prst="chevron">
            <a:avLst/>
          </a:prstGeom>
          <a:solidFill>
            <a:schemeClr val="accent4">
              <a:lumMod val="20000"/>
              <a:lumOff val="80000"/>
            </a:schemeClr>
          </a:solidFill>
          <a:ln w="1270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16" name="図 15">
            <a:extLst>
              <a:ext uri="{FF2B5EF4-FFF2-40B4-BE49-F238E27FC236}">
                <a16:creationId xmlns:a16="http://schemas.microsoft.com/office/drawing/2014/main" id="{B6ACA66A-3040-0675-B018-7373C937B70D}"/>
              </a:ext>
            </a:extLst>
          </p:cNvPr>
          <p:cNvPicPr>
            <a:picLocks noChangeAspect="1"/>
          </p:cNvPicPr>
          <p:nvPr/>
        </p:nvPicPr>
        <p:blipFill>
          <a:blip r:embed="rId2"/>
          <a:stretch>
            <a:fillRect/>
          </a:stretch>
        </p:blipFill>
        <p:spPr>
          <a:xfrm>
            <a:off x="5948702" y="5927626"/>
            <a:ext cx="832146" cy="832146"/>
          </a:xfrm>
          <a:prstGeom prst="rect">
            <a:avLst/>
          </a:prstGeom>
        </p:spPr>
      </p:pic>
      <p:sp>
        <p:nvSpPr>
          <p:cNvPr id="8" name="正方形/長方形 7">
            <a:extLst>
              <a:ext uri="{FF2B5EF4-FFF2-40B4-BE49-F238E27FC236}">
                <a16:creationId xmlns:a16="http://schemas.microsoft.com/office/drawing/2014/main" id="{82214F84-E3F4-B1F2-5101-234551FF8F2A}"/>
              </a:ext>
            </a:extLst>
          </p:cNvPr>
          <p:cNvSpPr/>
          <p:nvPr/>
        </p:nvSpPr>
        <p:spPr>
          <a:xfrm>
            <a:off x="319597" y="3799592"/>
            <a:ext cx="9288000" cy="2050256"/>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lIns="144000" tIns="144000" rIns="144000" bIns="144000" rtlCol="0" anchor="t" anchorCtr="0"/>
          <a:lstStyle/>
          <a:p>
            <a:pPr algn="just">
              <a:spcBef>
                <a:spcPts val="1200"/>
              </a:spcBef>
            </a:pPr>
            <a:r>
              <a:rPr kumimoji="1" lang="en-US" altLang="ja-JP" sz="1000" dirty="0">
                <a:solidFill>
                  <a:schemeClr val="tx1"/>
                </a:solidFill>
                <a:latin typeface="BIZ UDゴシック" panose="020B0400000000000000" pitchFamily="49" charset="-128"/>
                <a:ea typeface="BIZ UDゴシック" panose="020B0400000000000000" pitchFamily="49" charset="-128"/>
              </a:rPr>
              <a:t>(※</a:t>
            </a:r>
            <a:r>
              <a:rPr kumimoji="1" lang="ja-JP" altLang="en-US" sz="1000" dirty="0">
                <a:solidFill>
                  <a:schemeClr val="tx1"/>
                </a:solidFill>
                <a:latin typeface="BIZ UDゴシック" panose="020B0400000000000000" pitchFamily="49" charset="-128"/>
                <a:ea typeface="BIZ UDゴシック" panose="020B0400000000000000" pitchFamily="49" charset="-128"/>
              </a:rPr>
              <a:t>１</a:t>
            </a:r>
            <a:r>
              <a:rPr kumimoji="1" lang="en-US" altLang="ja-JP" sz="1000" dirty="0">
                <a:solidFill>
                  <a:schemeClr val="tx1"/>
                </a:solidFill>
                <a:latin typeface="BIZ UDゴシック" panose="020B0400000000000000" pitchFamily="49" charset="-128"/>
                <a:ea typeface="BIZ UDゴシック" panose="020B0400000000000000" pitchFamily="49" charset="-128"/>
              </a:rPr>
              <a:t>) </a:t>
            </a:r>
            <a:r>
              <a:rPr kumimoji="1" lang="ja-JP" altLang="en-US" sz="1000" dirty="0">
                <a:solidFill>
                  <a:schemeClr val="tx1"/>
                </a:solidFill>
                <a:latin typeface="BIZ UDゴシック" panose="020B0400000000000000" pitchFamily="49" charset="-128"/>
                <a:ea typeface="BIZ UDゴシック" panose="020B0400000000000000" pitchFamily="49" charset="-128"/>
              </a:rPr>
              <a:t>令和９年</a:t>
            </a:r>
            <a:r>
              <a:rPr kumimoji="1" lang="en-US" altLang="ja-JP" sz="1000" dirty="0">
                <a:solidFill>
                  <a:schemeClr val="tx1"/>
                </a:solidFill>
                <a:latin typeface="BIZ UDゴシック" panose="020B0400000000000000" pitchFamily="49" charset="-128"/>
                <a:ea typeface="BIZ UDゴシック" panose="020B0400000000000000" pitchFamily="49" charset="-128"/>
              </a:rPr>
              <a:t>11</a:t>
            </a:r>
            <a:r>
              <a:rPr kumimoji="1" lang="ja-JP" altLang="en-US" sz="1000" dirty="0">
                <a:solidFill>
                  <a:schemeClr val="tx1"/>
                </a:solidFill>
                <a:latin typeface="BIZ UDゴシック" panose="020B0400000000000000" pitchFamily="49" charset="-128"/>
                <a:ea typeface="BIZ UDゴシック" panose="020B0400000000000000" pitchFamily="49" charset="-128"/>
              </a:rPr>
              <a:t>月の取り止め対象は、地方公共団体（特別会計を含みます。）と調査課特別国税調査官所掌法人になります。</a:t>
            </a:r>
            <a:endParaRPr kumimoji="1" lang="en-US" altLang="ja-JP" sz="1000" dirty="0">
              <a:solidFill>
                <a:schemeClr val="tx1"/>
              </a:solidFill>
              <a:latin typeface="BIZ UDゴシック" panose="020B0400000000000000" pitchFamily="49" charset="-128"/>
              <a:ea typeface="BIZ UDゴシック" panose="020B0400000000000000" pitchFamily="49" charset="-128"/>
            </a:endParaRPr>
          </a:p>
          <a:p>
            <a:pPr marL="450850" indent="-450850" algn="just">
              <a:spcBef>
                <a:spcPts val="1200"/>
              </a:spcBef>
            </a:pPr>
            <a:r>
              <a:rPr kumimoji="1" lang="en-US" altLang="ja-JP" sz="1000" dirty="0">
                <a:solidFill>
                  <a:schemeClr val="tx1"/>
                </a:solidFill>
                <a:latin typeface="BIZ UDゴシック" panose="020B0400000000000000" pitchFamily="49" charset="-128"/>
                <a:ea typeface="BIZ UDゴシック" panose="020B0400000000000000" pitchFamily="49" charset="-128"/>
              </a:rPr>
              <a:t>(※</a:t>
            </a:r>
            <a:r>
              <a:rPr kumimoji="1" lang="ja-JP" altLang="en-US" sz="1000" dirty="0">
                <a:solidFill>
                  <a:schemeClr val="tx1"/>
                </a:solidFill>
                <a:latin typeface="BIZ UDゴシック" panose="020B0400000000000000" pitchFamily="49" charset="-128"/>
                <a:ea typeface="BIZ UDゴシック" panose="020B0400000000000000" pitchFamily="49" charset="-128"/>
              </a:rPr>
              <a:t>２</a:t>
            </a:r>
            <a:r>
              <a:rPr kumimoji="1" lang="en-US" altLang="ja-JP" sz="1000" dirty="0">
                <a:solidFill>
                  <a:schemeClr val="tx1"/>
                </a:solidFill>
                <a:latin typeface="BIZ UDゴシック" panose="020B0400000000000000" pitchFamily="49" charset="-128"/>
                <a:ea typeface="BIZ UDゴシック" panose="020B0400000000000000" pitchFamily="49" charset="-128"/>
              </a:rPr>
              <a:t>)</a:t>
            </a:r>
            <a:r>
              <a:rPr kumimoji="1" lang="ja-JP" altLang="en-US" sz="1000" dirty="0">
                <a:solidFill>
                  <a:schemeClr val="tx1"/>
                </a:solidFill>
                <a:latin typeface="BIZ UDゴシック" panose="020B0400000000000000" pitchFamily="49" charset="-128"/>
                <a:ea typeface="BIZ UDゴシック" panose="020B0400000000000000" pitchFamily="49" charset="-128"/>
              </a:rPr>
              <a:t> 次の年末調整関係書類等については、令和９年</a:t>
            </a:r>
            <a:r>
              <a:rPr kumimoji="1" lang="en-US" altLang="ja-JP" sz="1000" dirty="0">
                <a:solidFill>
                  <a:schemeClr val="tx1"/>
                </a:solidFill>
                <a:latin typeface="BIZ UDゴシック" panose="020B0400000000000000" pitchFamily="49" charset="-128"/>
                <a:ea typeface="BIZ UDゴシック" panose="020B0400000000000000" pitchFamily="49" charset="-128"/>
              </a:rPr>
              <a:t>11</a:t>
            </a:r>
            <a:r>
              <a:rPr kumimoji="1" lang="ja-JP" altLang="en-US" sz="1000" dirty="0">
                <a:solidFill>
                  <a:schemeClr val="tx1"/>
                </a:solidFill>
                <a:latin typeface="BIZ UDゴシック" panose="020B0400000000000000" pitchFamily="49" charset="-128"/>
                <a:ea typeface="BIZ UDゴシック" panose="020B0400000000000000" pitchFamily="49" charset="-128"/>
              </a:rPr>
              <a:t>月から、一律に送付を取り止めることとしています。</a:t>
            </a:r>
            <a:endParaRPr kumimoji="1" lang="en-US" altLang="ja-JP" sz="1000" dirty="0">
              <a:solidFill>
                <a:schemeClr val="tx1"/>
              </a:solidFill>
              <a:latin typeface="BIZ UDゴシック" panose="020B0400000000000000" pitchFamily="49" charset="-128"/>
              <a:ea typeface="BIZ UDゴシック" panose="020B0400000000000000" pitchFamily="49" charset="-128"/>
            </a:endParaRPr>
          </a:p>
          <a:p>
            <a:pPr marL="450850" indent="-450850" algn="just"/>
            <a:r>
              <a:rPr kumimoji="1" lang="ja-JP" altLang="en-US" sz="1000" dirty="0">
                <a:solidFill>
                  <a:schemeClr val="tx1"/>
                </a:solidFill>
                <a:latin typeface="BIZ UDゴシック" panose="020B0400000000000000" pitchFamily="49" charset="-128"/>
                <a:ea typeface="BIZ UDゴシック" panose="020B0400000000000000" pitchFamily="49" charset="-128"/>
              </a:rPr>
              <a:t>       なお、これらの書類は、国税庁ホームページからダウンロード可能となっています。</a:t>
            </a:r>
            <a:endParaRPr kumimoji="1" lang="en-US" altLang="ja-JP" sz="1000" dirty="0">
              <a:solidFill>
                <a:schemeClr val="tx1"/>
              </a:solidFill>
              <a:latin typeface="BIZ UDゴシック" panose="020B0400000000000000" pitchFamily="49" charset="-128"/>
              <a:ea typeface="BIZ UDゴシック" panose="020B0400000000000000" pitchFamily="49" charset="-128"/>
            </a:endParaRPr>
          </a:p>
          <a:p>
            <a:pPr marL="450850" indent="-450850" algn="just"/>
            <a:r>
              <a:rPr kumimoji="1" lang="en-US" altLang="ja-JP" sz="1000" dirty="0">
                <a:solidFill>
                  <a:schemeClr val="tx1"/>
                </a:solidFill>
                <a:latin typeface="BIZ UDゴシック" panose="020B0400000000000000" pitchFamily="49" charset="-128"/>
                <a:ea typeface="BIZ UDゴシック" panose="020B0400000000000000" pitchFamily="49" charset="-128"/>
              </a:rPr>
              <a:t>      </a:t>
            </a:r>
            <a:r>
              <a:rPr kumimoji="1" lang="ja-JP" altLang="en-US" sz="1000" dirty="0">
                <a:solidFill>
                  <a:schemeClr val="tx1"/>
                </a:solidFill>
                <a:latin typeface="BIZ UDゴシック" panose="020B0400000000000000" pitchFamily="49" charset="-128"/>
                <a:ea typeface="BIZ UDゴシック" panose="020B0400000000000000" pitchFamily="49" charset="-128"/>
              </a:rPr>
              <a:t> ・給与所得者の扶養控除等（異動）申告書　　・給与所得に対する源泉徴収簿　　・給与所得者の保険料控除申告書</a:t>
            </a:r>
          </a:p>
          <a:p>
            <a:pPr marL="450850" indent="-450850" algn="just"/>
            <a:r>
              <a:rPr kumimoji="1" lang="ja-JP" altLang="en-US" sz="1000" dirty="0">
                <a:solidFill>
                  <a:schemeClr val="tx1"/>
                </a:solidFill>
                <a:latin typeface="BIZ UDゴシック" panose="020B0400000000000000" pitchFamily="49" charset="-128"/>
                <a:ea typeface="BIZ UDゴシック" panose="020B0400000000000000" pitchFamily="49" charset="-128"/>
              </a:rPr>
              <a:t>　　　 ・給与所得者の基礎控除申告書兼給与所得者の配偶者控除等申告書兼給与所得者の特定親族特別控除申告書兼所得金額調整控除申告書</a:t>
            </a:r>
          </a:p>
          <a:p>
            <a:pPr marL="450850" indent="-450850" algn="just">
              <a:spcBef>
                <a:spcPts val="1200"/>
              </a:spcBef>
            </a:pPr>
            <a:r>
              <a:rPr kumimoji="1" lang="en-US" altLang="ja-JP" sz="1000" dirty="0">
                <a:solidFill>
                  <a:schemeClr val="tx1"/>
                </a:solidFill>
                <a:latin typeface="BIZ UDゴシック" panose="020B0400000000000000" pitchFamily="49" charset="-128"/>
                <a:ea typeface="BIZ UDゴシック" panose="020B0400000000000000" pitchFamily="49" charset="-128"/>
              </a:rPr>
              <a:t>(※</a:t>
            </a:r>
            <a:r>
              <a:rPr kumimoji="1" lang="ja-JP" altLang="en-US" sz="1000" dirty="0">
                <a:solidFill>
                  <a:schemeClr val="tx1"/>
                </a:solidFill>
                <a:latin typeface="BIZ UDゴシック" panose="020B0400000000000000" pitchFamily="49" charset="-128"/>
                <a:ea typeface="BIZ UDゴシック" panose="020B0400000000000000" pitchFamily="49" charset="-128"/>
              </a:rPr>
              <a:t>３</a:t>
            </a:r>
            <a:r>
              <a:rPr kumimoji="1" lang="en-US" altLang="ja-JP" sz="1000" dirty="0">
                <a:solidFill>
                  <a:schemeClr val="tx1"/>
                </a:solidFill>
                <a:latin typeface="BIZ UDゴシック" panose="020B0400000000000000" pitchFamily="49" charset="-128"/>
                <a:ea typeface="BIZ UDゴシック" panose="020B0400000000000000" pitchFamily="49" charset="-128"/>
              </a:rPr>
              <a:t>) </a:t>
            </a:r>
            <a:r>
              <a:rPr kumimoji="1" lang="ja-JP" altLang="en-US" sz="1000" dirty="0">
                <a:solidFill>
                  <a:schemeClr val="tx1"/>
                </a:solidFill>
                <a:latin typeface="BIZ UDゴシック" panose="020B0400000000000000" pitchFamily="49" charset="-128"/>
                <a:ea typeface="BIZ UDゴシック" panose="020B0400000000000000" pitchFamily="49" charset="-128"/>
              </a:rPr>
              <a:t>国税庁ホームページには、</a:t>
            </a:r>
            <a:r>
              <a:rPr kumimoji="1" lang="ja-JP" altLang="en-US" sz="1000" b="1" u="sng" dirty="0">
                <a:solidFill>
                  <a:schemeClr val="tx1"/>
                </a:solidFill>
                <a:latin typeface="BIZ UDゴシック" panose="020B0400000000000000" pitchFamily="49" charset="-128"/>
                <a:ea typeface="BIZ UDゴシック" panose="020B0400000000000000" pitchFamily="49" charset="-128"/>
              </a:rPr>
              <a:t>令和</a:t>
            </a:r>
            <a:r>
              <a:rPr kumimoji="1" lang="en-US" altLang="ja-JP" sz="1000" b="1" u="sng" dirty="0">
                <a:solidFill>
                  <a:schemeClr val="tx1"/>
                </a:solidFill>
                <a:latin typeface="BIZ UDゴシック" panose="020B0400000000000000" pitchFamily="49" charset="-128"/>
                <a:ea typeface="BIZ UDゴシック" panose="020B0400000000000000" pitchFamily="49" charset="-128"/>
              </a:rPr>
              <a:t>11</a:t>
            </a:r>
            <a:r>
              <a:rPr kumimoji="1" lang="ja-JP" altLang="en-US" sz="1000" b="1" u="sng" dirty="0">
                <a:solidFill>
                  <a:schemeClr val="tx1"/>
                </a:solidFill>
                <a:latin typeface="BIZ UDゴシック" panose="020B0400000000000000" pitchFamily="49" charset="-128"/>
                <a:ea typeface="BIZ UDゴシック" panose="020B0400000000000000" pitchFamily="49" charset="-128"/>
              </a:rPr>
              <a:t>年までの見直し対象</a:t>
            </a:r>
            <a:r>
              <a:rPr kumimoji="1" lang="ja-JP" altLang="en-US" sz="1000" dirty="0">
                <a:solidFill>
                  <a:schemeClr val="tx1"/>
                </a:solidFill>
                <a:latin typeface="BIZ UDゴシック" panose="020B0400000000000000" pitchFamily="49" charset="-128"/>
                <a:ea typeface="BIZ UDゴシック" panose="020B0400000000000000" pitchFamily="49" charset="-128"/>
              </a:rPr>
              <a:t>の内容を掲載し、広報を行っています。</a:t>
            </a:r>
            <a:endParaRPr kumimoji="1" lang="en-US" altLang="ja-JP" sz="1000" dirty="0">
              <a:solidFill>
                <a:schemeClr val="tx1"/>
              </a:solidFill>
              <a:latin typeface="BIZ UDゴシック" panose="020B0400000000000000" pitchFamily="49" charset="-128"/>
              <a:ea typeface="BIZ UDゴシック" panose="020B0400000000000000" pitchFamily="49" charset="-128"/>
            </a:endParaRPr>
          </a:p>
          <a:p>
            <a:pPr algn="just">
              <a:spcBef>
                <a:spcPts val="1200"/>
              </a:spcBef>
            </a:pPr>
            <a:r>
              <a:rPr kumimoji="1" lang="en-US" altLang="ja-JP" sz="1000" dirty="0">
                <a:solidFill>
                  <a:schemeClr val="tx1"/>
                </a:solidFill>
                <a:latin typeface="BIZ UDゴシック" panose="020B0400000000000000" pitchFamily="49" charset="-128"/>
                <a:ea typeface="BIZ UDゴシック" panose="020B0400000000000000" pitchFamily="49" charset="-128"/>
              </a:rPr>
              <a:t>(※</a:t>
            </a:r>
            <a:r>
              <a:rPr kumimoji="1" lang="ja-JP" altLang="en-US" sz="1000" dirty="0">
                <a:solidFill>
                  <a:schemeClr val="tx1"/>
                </a:solidFill>
                <a:latin typeface="BIZ UDゴシック" panose="020B0400000000000000" pitchFamily="49" charset="-128"/>
                <a:ea typeface="BIZ UDゴシック" panose="020B0400000000000000" pitchFamily="49" charset="-128"/>
              </a:rPr>
              <a:t>４</a:t>
            </a:r>
            <a:r>
              <a:rPr kumimoji="1" lang="en-US" altLang="ja-JP" sz="1000" dirty="0">
                <a:solidFill>
                  <a:schemeClr val="tx1"/>
                </a:solidFill>
                <a:latin typeface="BIZ UDゴシック" panose="020B0400000000000000" pitchFamily="49" charset="-128"/>
                <a:ea typeface="BIZ UDゴシック" panose="020B0400000000000000" pitchFamily="49" charset="-128"/>
              </a:rPr>
              <a:t>) </a:t>
            </a:r>
            <a:r>
              <a:rPr kumimoji="1" lang="ja-JP" altLang="en-US" sz="1000" dirty="0">
                <a:solidFill>
                  <a:schemeClr val="tx1"/>
                </a:solidFill>
                <a:latin typeface="BIZ UDゴシック" panose="020B0400000000000000" pitchFamily="49" charset="-128"/>
                <a:ea typeface="BIZ UDゴシック" panose="020B0400000000000000" pitchFamily="49" charset="-128"/>
              </a:rPr>
              <a:t>見直しの内容を記載したリーフレットを令和８年の徴収高計算書を送付する際に同封して、早期の周知を行っています。</a:t>
            </a:r>
            <a:endParaRPr kumimoji="1" lang="en-US" altLang="ja-JP" sz="1000" dirty="0">
              <a:solidFill>
                <a:schemeClr val="tx1"/>
              </a:solidFill>
              <a:latin typeface="BIZ UDゴシック" panose="020B0400000000000000" pitchFamily="49" charset="-128"/>
              <a:ea typeface="BIZ UDゴシック" panose="020B0400000000000000" pitchFamily="49" charset="-128"/>
            </a:endParaRPr>
          </a:p>
          <a:p>
            <a:pPr marL="450850" indent="-450850" algn="just">
              <a:spcBef>
                <a:spcPts val="1200"/>
              </a:spcBef>
            </a:pPr>
            <a:r>
              <a:rPr kumimoji="1" lang="en-US" altLang="ja-JP" sz="1000" dirty="0">
                <a:solidFill>
                  <a:schemeClr val="tx1"/>
                </a:solidFill>
                <a:latin typeface="BIZ UDゴシック" panose="020B0400000000000000" pitchFamily="49" charset="-128"/>
                <a:ea typeface="BIZ UDゴシック" panose="020B0400000000000000" pitchFamily="49" charset="-128"/>
              </a:rPr>
              <a:t>(※</a:t>
            </a:r>
            <a:r>
              <a:rPr kumimoji="1" lang="ja-JP" altLang="en-US" sz="1000" dirty="0">
                <a:solidFill>
                  <a:schemeClr val="tx1"/>
                </a:solidFill>
                <a:latin typeface="BIZ UDゴシック" panose="020B0400000000000000" pitchFamily="49" charset="-128"/>
                <a:ea typeface="BIZ UDゴシック" panose="020B0400000000000000" pitchFamily="49" charset="-128"/>
              </a:rPr>
              <a:t>５</a:t>
            </a:r>
            <a:r>
              <a:rPr kumimoji="1" lang="en-US" altLang="ja-JP" sz="1000" dirty="0">
                <a:solidFill>
                  <a:schemeClr val="tx1"/>
                </a:solidFill>
                <a:latin typeface="BIZ UDゴシック" panose="020B0400000000000000" pitchFamily="49" charset="-128"/>
                <a:ea typeface="BIZ UDゴシック" panose="020B0400000000000000" pitchFamily="49" charset="-128"/>
              </a:rPr>
              <a:t>) </a:t>
            </a:r>
            <a:r>
              <a:rPr kumimoji="1" lang="ja-JP" altLang="en-US" sz="1000" dirty="0">
                <a:solidFill>
                  <a:schemeClr val="tx1"/>
                </a:solidFill>
                <a:latin typeface="BIZ UDゴシック" panose="020B0400000000000000" pitchFamily="49" charset="-128"/>
                <a:ea typeface="BIZ UDゴシック" panose="020B0400000000000000" pitchFamily="49" charset="-128"/>
              </a:rPr>
              <a:t>令和９年</a:t>
            </a:r>
            <a:r>
              <a:rPr kumimoji="1" lang="en-US" altLang="ja-JP" sz="1000" dirty="0">
                <a:solidFill>
                  <a:schemeClr val="tx1"/>
                </a:solidFill>
                <a:latin typeface="BIZ UDゴシック" panose="020B0400000000000000" pitchFamily="49" charset="-128"/>
                <a:ea typeface="BIZ UDゴシック" panose="020B0400000000000000" pitchFamily="49" charset="-128"/>
              </a:rPr>
              <a:t>11</a:t>
            </a:r>
            <a:r>
              <a:rPr kumimoji="1" lang="ja-JP" altLang="en-US" sz="1000" dirty="0">
                <a:solidFill>
                  <a:schemeClr val="tx1"/>
                </a:solidFill>
                <a:latin typeface="BIZ UDゴシック" panose="020B0400000000000000" pitchFamily="49" charset="-128"/>
                <a:ea typeface="BIZ UDゴシック" panose="020B0400000000000000" pitchFamily="49" charset="-128"/>
              </a:rPr>
              <a:t>月以降も、引き続き、周知・広報を実施するとともに、あらゆる機会を通じて、関係者の皆様に説明を行っていく予定としています。</a:t>
            </a:r>
          </a:p>
        </p:txBody>
      </p:sp>
      <p:sp>
        <p:nvSpPr>
          <p:cNvPr id="12" name="四角形: 角を丸くする 11">
            <a:extLst>
              <a:ext uri="{FF2B5EF4-FFF2-40B4-BE49-F238E27FC236}">
                <a16:creationId xmlns:a16="http://schemas.microsoft.com/office/drawing/2014/main" id="{4122C7A9-9D60-6079-3F29-776E3A99B663}"/>
              </a:ext>
            </a:extLst>
          </p:cNvPr>
          <p:cNvSpPr/>
          <p:nvPr/>
        </p:nvSpPr>
        <p:spPr>
          <a:xfrm>
            <a:off x="3041374" y="5927626"/>
            <a:ext cx="3823252" cy="821987"/>
          </a:xfrm>
          <a:prstGeom prst="roundRect">
            <a:avLst>
              <a:gd name="adj" fmla="val 7761"/>
            </a:avLst>
          </a:prstGeom>
          <a:no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1200" dirty="0">
                <a:solidFill>
                  <a:schemeClr val="tx1"/>
                </a:solidFill>
                <a:latin typeface="BIZ UDゴシック" panose="020B0400000000000000" pitchFamily="49" charset="-128"/>
                <a:ea typeface="BIZ UDゴシック" panose="020B0400000000000000" pitchFamily="49" charset="-128"/>
              </a:rPr>
              <a:t>「年末調整がよくわかるページ」は</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a:p>
            <a:r>
              <a:rPr kumimoji="1" lang="ja-JP" altLang="en-US" sz="1200" dirty="0">
                <a:solidFill>
                  <a:schemeClr val="tx1"/>
                </a:solidFill>
                <a:latin typeface="BIZ UDゴシック" panose="020B0400000000000000" pitchFamily="49" charset="-128"/>
                <a:ea typeface="BIZ UDゴシック" panose="020B0400000000000000" pitchFamily="49" charset="-128"/>
              </a:rPr>
              <a:t>こちらからご確認ください</a:t>
            </a:r>
          </a:p>
        </p:txBody>
      </p:sp>
      <p:sp>
        <p:nvSpPr>
          <p:cNvPr id="14" name="二等辺三角形 13">
            <a:extLst>
              <a:ext uri="{FF2B5EF4-FFF2-40B4-BE49-F238E27FC236}">
                <a16:creationId xmlns:a16="http://schemas.microsoft.com/office/drawing/2014/main" id="{E3C435E9-0591-95A5-F534-66C502E3F4CA}"/>
              </a:ext>
            </a:extLst>
          </p:cNvPr>
          <p:cNvSpPr/>
          <p:nvPr/>
        </p:nvSpPr>
        <p:spPr>
          <a:xfrm rot="5400000">
            <a:off x="5618759" y="6195449"/>
            <a:ext cx="373545" cy="286340"/>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243494524"/>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テーマ">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323b186-0886-4572-88a4-a4ca8398acaf">
      <Terms xmlns="http://schemas.microsoft.com/office/infopath/2007/PartnerControls"/>
    </lcf76f155ced4ddcb4097134ff3c332f>
    <TaxCatchAll xmlns="bd65b03f-1a5a-4e10-8438-61ba9e3fa230" xsi:nil="true"/>
  </documentManagement>
</p:properties>
</file>

<file path=customXml/item2.xml><?xml version="1.0" encoding="utf-8"?>
<ct:contentTypeSchema xmlns:ct="http://schemas.microsoft.com/office/2006/metadata/contentType" xmlns:ma="http://schemas.microsoft.com/office/2006/metadata/properties/metaAttributes" ct:_="" ma:_="" ma:contentTypeName="ドキュメント" ma:contentTypeID="0x010100BD1E185EA0EBD5428998E03F3ECCD0B9" ma:contentTypeVersion="11" ma:contentTypeDescription="新しいドキュメントを作成します。" ma:contentTypeScope="" ma:versionID="f54607a55fe1912e07fed00e2716f7b2">
  <xsd:schema xmlns:xsd="http://www.w3.org/2001/XMLSchema" xmlns:xs="http://www.w3.org/2001/XMLSchema" xmlns:p="http://schemas.microsoft.com/office/2006/metadata/properties" xmlns:ns2="0323b186-0886-4572-88a4-a4ca8398acaf" xmlns:ns3="bd65b03f-1a5a-4e10-8438-61ba9e3fa230" targetNamespace="http://schemas.microsoft.com/office/2006/metadata/properties" ma:root="true" ma:fieldsID="3a9dc0086d274223e9bbaf743230fcfe" ns2:_="" ns3:_="">
    <xsd:import namespace="0323b186-0886-4572-88a4-a4ca8398acaf"/>
    <xsd:import namespace="bd65b03f-1a5a-4e10-8438-61ba9e3fa23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323b186-0886-4572-88a4-a4ca8398aca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d65b03f-1a5a-4e10-8438-61ba9e3fa230"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529a4f0f-96fd-4346-beb0-7820480b1039}" ma:internalName="TaxCatchAll" ma:showField="CatchAllData" ma:web="bd65b03f-1a5a-4e10-8438-61ba9e3fa23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C696917-EAEF-476A-A4E2-359B80445921}">
  <ds:schemaRefs>
    <ds:schemaRef ds:uri="http://schemas.microsoft.com/office/2006/documentManagement/types"/>
    <ds:schemaRef ds:uri="http://purl.org/dc/terms/"/>
    <ds:schemaRef ds:uri="http://schemas.openxmlformats.org/package/2006/metadata/core-properties"/>
    <ds:schemaRef ds:uri="bd65b03f-1a5a-4e10-8438-61ba9e3fa230"/>
    <ds:schemaRef ds:uri="http://schemas.microsoft.com/office/infopath/2007/PartnerControls"/>
    <ds:schemaRef ds:uri="http://purl.org/dc/elements/1.1/"/>
    <ds:schemaRef ds:uri="0323b186-0886-4572-88a4-a4ca8398acaf"/>
    <ds:schemaRef ds:uri="http://schemas.microsoft.com/office/2006/metadata/properties"/>
    <ds:schemaRef ds:uri="http://www.w3.org/XML/1998/namespace"/>
    <ds:schemaRef ds:uri="http://purl.org/dc/dcmitype/"/>
  </ds:schemaRefs>
</ds:datastoreItem>
</file>

<file path=customXml/itemProps2.xml><?xml version="1.0" encoding="utf-8"?>
<ds:datastoreItem xmlns:ds="http://schemas.openxmlformats.org/officeDocument/2006/customXml" ds:itemID="{F3487174-B860-4C8F-A01E-F6F0542665F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323b186-0886-4572-88a4-a4ca8398acaf"/>
    <ds:schemaRef ds:uri="bd65b03f-1a5a-4e10-8438-61ba9e3fa23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4422161-8B27-4661-94EC-4D615899474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373</TotalTime>
  <Words>1015</Words>
  <Application>Microsoft Office PowerPoint</Application>
  <PresentationFormat>A4 210 x 297 mm</PresentationFormat>
  <Paragraphs>73</Paragraphs>
  <Slides>4</Slides>
  <Notes>0</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4</vt:i4>
      </vt:variant>
    </vt:vector>
  </HeadingPairs>
  <TitlesOfParts>
    <vt:vector size="11" baseType="lpstr">
      <vt:lpstr>BIZ UDゴシック</vt:lpstr>
      <vt:lpstr>ＭＳ ゴシック</vt:lpstr>
      <vt:lpstr>Aptos</vt:lpstr>
      <vt:lpstr>Aptos Display</vt:lpstr>
      <vt:lpstr>Arial</vt:lpstr>
      <vt:lpstr>Wingdings</vt:lpstr>
      <vt:lpstr>Office テーマ</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井上 智博(INOUE Tomohiro)</dc:creator>
  <cp:lastModifiedBy>菅原 智(SUGAWARA Satoru)</cp:lastModifiedBy>
  <cp:revision>14</cp:revision>
  <cp:lastPrinted>2026-10-23T07:16:22Z</cp:lastPrinted>
  <dcterms:created xsi:type="dcterms:W3CDTF">2026-05-22T01:30:06Z</dcterms:created>
  <dcterms:modified xsi:type="dcterms:W3CDTF">2026-10-23T07:16:42Z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0x010100BD1E185EA0EBD5428998E03F3ECCD0B9</vt:lpwstr>
  </property>
  <property fmtid="{D5CDD505-2E9C-101B-9397-08002B2CF9AE}" pid="3" name="MediaServiceImageTags">
    <vt:lpwstr/>
  </property>
  <property fmtid="{D5CDD505-2E9C-101B-9397-08002B2CF9AE}" pid="4" name="Order">
    <vt:r8>10970000</vt:r8>
  </property>
  <property fmtid="{D5CDD505-2E9C-101B-9397-08002B2CF9AE}" pid="5" name="xd_Signature">
    <vt:bool>false</vt:bool>
  </property>
  <property fmtid="{D5CDD505-2E9C-101B-9397-08002B2CF9AE}" pid="6" name="xd_ProgID">
    <vt:lpwstr/>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y fmtid="{D5CDD505-2E9C-101B-9397-08002B2CF9AE}" pid="10" name="TriggerFlowInfo">
    <vt:lpwstr/>
  </property>
</Properties>
</file>